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4"/>
    <p:sldMasterId id="2147483699" r:id="rId5"/>
    <p:sldMasterId id="2147483711" r:id="rId6"/>
    <p:sldMasterId id="2147483723" r:id="rId7"/>
    <p:sldMasterId id="2147483728" r:id="rId8"/>
    <p:sldMasterId id="2147483733" r:id="rId9"/>
    <p:sldMasterId id="2147483738" r:id="rId10"/>
    <p:sldMasterId id="2147483742" r:id="rId11"/>
    <p:sldMasterId id="2147483746" r:id="rId12"/>
  </p:sldMasterIdLst>
  <p:notesMasterIdLst>
    <p:notesMasterId r:id="rId51"/>
  </p:notesMasterIdLst>
  <p:handoutMasterIdLst>
    <p:handoutMasterId r:id="rId52"/>
  </p:handoutMasterIdLst>
  <p:sldIdLst>
    <p:sldId id="256" r:id="rId13"/>
    <p:sldId id="416" r:id="rId14"/>
    <p:sldId id="432" r:id="rId15"/>
    <p:sldId id="467" r:id="rId16"/>
    <p:sldId id="433" r:id="rId17"/>
    <p:sldId id="436" r:id="rId18"/>
    <p:sldId id="434" r:id="rId19"/>
    <p:sldId id="435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55" r:id="rId32"/>
    <p:sldId id="451" r:id="rId33"/>
    <p:sldId id="448" r:id="rId34"/>
    <p:sldId id="449" r:id="rId35"/>
    <p:sldId id="450" r:id="rId36"/>
    <p:sldId id="456" r:id="rId37"/>
    <p:sldId id="457" r:id="rId38"/>
    <p:sldId id="458" r:id="rId39"/>
    <p:sldId id="459" r:id="rId40"/>
    <p:sldId id="461" r:id="rId41"/>
    <p:sldId id="460" r:id="rId42"/>
    <p:sldId id="462" r:id="rId43"/>
    <p:sldId id="463" r:id="rId44"/>
    <p:sldId id="464" r:id="rId45"/>
    <p:sldId id="452" r:id="rId46"/>
    <p:sldId id="465" r:id="rId47"/>
    <p:sldId id="466" r:id="rId48"/>
    <p:sldId id="454" r:id="rId49"/>
    <p:sldId id="453" r:id="rId5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B10"/>
    <a:srgbClr val="000000"/>
    <a:srgbClr val="FCD326"/>
    <a:srgbClr val="FF0000"/>
    <a:srgbClr val="FFFF00"/>
    <a:srgbClr val="008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8AC89-0F2A-4B73-8E52-5DD639B91369}" v="6" dt="2018-12-03T12:30:5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39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170" y="-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jan van Oenen" userId="bc0ae170-95ff-4c3d-8805-41889b76f6d7" providerId="ADAL" clId="{0488AC89-0F2A-4B73-8E52-5DD639B91369}"/>
    <pc:docChg chg="undo custSel modSld">
      <pc:chgData name="Gerjan van Oenen" userId="bc0ae170-95ff-4c3d-8805-41889b76f6d7" providerId="ADAL" clId="{0488AC89-0F2A-4B73-8E52-5DD639B91369}" dt="2018-12-03T12:30:50.863" v="156" actId="207"/>
      <pc:docMkLst>
        <pc:docMk/>
      </pc:docMkLst>
      <pc:sldChg chg="modSp">
        <pc:chgData name="Gerjan van Oenen" userId="bc0ae170-95ff-4c3d-8805-41889b76f6d7" providerId="ADAL" clId="{0488AC89-0F2A-4B73-8E52-5DD639B91369}" dt="2018-12-02T20:49:49.011" v="13" actId="14100"/>
        <pc:sldMkLst>
          <pc:docMk/>
          <pc:sldMk cId="1519348236" sldId="441"/>
        </pc:sldMkLst>
        <pc:spChg chg="mod">
          <ac:chgData name="Gerjan van Oenen" userId="bc0ae170-95ff-4c3d-8805-41889b76f6d7" providerId="ADAL" clId="{0488AC89-0F2A-4B73-8E52-5DD639B91369}" dt="2018-12-02T20:49:49.011" v="13" actId="14100"/>
          <ac:spMkLst>
            <pc:docMk/>
            <pc:sldMk cId="1519348236" sldId="441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0:51:10.875" v="99" actId="20577"/>
        <pc:sldMkLst>
          <pc:docMk/>
          <pc:sldMk cId="48176530" sldId="443"/>
        </pc:sldMkLst>
        <pc:spChg chg="mod">
          <ac:chgData name="Gerjan van Oenen" userId="bc0ae170-95ff-4c3d-8805-41889b76f6d7" providerId="ADAL" clId="{0488AC89-0F2A-4B73-8E52-5DD639B91369}" dt="2018-12-02T20:51:10.875" v="99" actId="20577"/>
          <ac:spMkLst>
            <pc:docMk/>
            <pc:sldMk cId="48176530" sldId="443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0:55:54.957" v="122" actId="20577"/>
        <pc:sldMkLst>
          <pc:docMk/>
          <pc:sldMk cId="576273553" sldId="451"/>
        </pc:sldMkLst>
        <pc:spChg chg="mod">
          <ac:chgData name="Gerjan van Oenen" userId="bc0ae170-95ff-4c3d-8805-41889b76f6d7" providerId="ADAL" clId="{0488AC89-0F2A-4B73-8E52-5DD639B91369}" dt="2018-12-02T20:55:54.957" v="122" actId="20577"/>
          <ac:spMkLst>
            <pc:docMk/>
            <pc:sldMk cId="576273553" sldId="451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1:01:50.923" v="141" actId="14100"/>
        <pc:sldMkLst>
          <pc:docMk/>
          <pc:sldMk cId="2765713792" sldId="452"/>
        </pc:sldMkLst>
        <pc:spChg chg="mod">
          <ac:chgData name="Gerjan van Oenen" userId="bc0ae170-95ff-4c3d-8805-41889b76f6d7" providerId="ADAL" clId="{0488AC89-0F2A-4B73-8E52-5DD639B91369}" dt="2018-12-02T21:01:50.923" v="141" actId="14100"/>
          <ac:spMkLst>
            <pc:docMk/>
            <pc:sldMk cId="2765713792" sldId="452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1:03:39.695" v="143" actId="1076"/>
        <pc:sldMkLst>
          <pc:docMk/>
          <pc:sldMk cId="2799266932" sldId="453"/>
        </pc:sldMkLst>
        <pc:spChg chg="mod">
          <ac:chgData name="Gerjan van Oenen" userId="bc0ae170-95ff-4c3d-8805-41889b76f6d7" providerId="ADAL" clId="{0488AC89-0F2A-4B73-8E52-5DD639B91369}" dt="2018-12-02T21:03:39.695" v="143" actId="1076"/>
          <ac:spMkLst>
            <pc:docMk/>
            <pc:sldMk cId="2799266932" sldId="453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1:03:27.622" v="142" actId="1076"/>
        <pc:sldMkLst>
          <pc:docMk/>
          <pc:sldMk cId="3024585783" sldId="454"/>
        </pc:sldMkLst>
        <pc:spChg chg="mod">
          <ac:chgData name="Gerjan van Oenen" userId="bc0ae170-95ff-4c3d-8805-41889b76f6d7" providerId="ADAL" clId="{0488AC89-0F2A-4B73-8E52-5DD639B91369}" dt="2018-12-02T21:03:27.622" v="142" actId="1076"/>
          <ac:spMkLst>
            <pc:docMk/>
            <pc:sldMk cId="3024585783" sldId="454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0:55:21.483" v="102" actId="1076"/>
        <pc:sldMkLst>
          <pc:docMk/>
          <pc:sldMk cId="1426937564" sldId="455"/>
        </pc:sldMkLst>
        <pc:spChg chg="mod">
          <ac:chgData name="Gerjan van Oenen" userId="bc0ae170-95ff-4c3d-8805-41889b76f6d7" providerId="ADAL" clId="{0488AC89-0F2A-4B73-8E52-5DD639B91369}" dt="2018-12-02T20:55:12.870" v="100" actId="1076"/>
          <ac:spMkLst>
            <pc:docMk/>
            <pc:sldMk cId="1426937564" sldId="455"/>
            <ac:spMk id="2" creationId="{107522EF-2300-4F22-999C-8823B9F9421B}"/>
          </ac:spMkLst>
        </pc:spChg>
        <pc:spChg chg="mod">
          <ac:chgData name="Gerjan van Oenen" userId="bc0ae170-95ff-4c3d-8805-41889b76f6d7" providerId="ADAL" clId="{0488AC89-0F2A-4B73-8E52-5DD639B91369}" dt="2018-12-02T20:55:16.829" v="101" actId="1076"/>
          <ac:spMkLst>
            <pc:docMk/>
            <pc:sldMk cId="1426937564" sldId="455"/>
            <ac:spMk id="3" creationId="{8C92E9A8-7BAF-4319-9982-227FE85F4310}"/>
          </ac:spMkLst>
        </pc:spChg>
        <pc:spChg chg="mod">
          <ac:chgData name="Gerjan van Oenen" userId="bc0ae170-95ff-4c3d-8805-41889b76f6d7" providerId="ADAL" clId="{0488AC89-0F2A-4B73-8E52-5DD639B91369}" dt="2018-12-02T20:55:21.483" v="102" actId="1076"/>
          <ac:spMkLst>
            <pc:docMk/>
            <pc:sldMk cId="1426937564" sldId="455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0:57:17.247" v="123" actId="1076"/>
        <pc:sldMkLst>
          <pc:docMk/>
          <pc:sldMk cId="326090909" sldId="457"/>
        </pc:sldMkLst>
        <pc:graphicFrameChg chg="mod">
          <ac:chgData name="Gerjan van Oenen" userId="bc0ae170-95ff-4c3d-8805-41889b76f6d7" providerId="ADAL" clId="{0488AC89-0F2A-4B73-8E52-5DD639B91369}" dt="2018-12-02T20:57:17.247" v="123" actId="1076"/>
          <ac:graphicFrameMkLst>
            <pc:docMk/>
            <pc:sldMk cId="326090909" sldId="457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3T12:30:11.447" v="144" actId="207"/>
        <pc:sldMkLst>
          <pc:docMk/>
          <pc:sldMk cId="1667046021" sldId="458"/>
        </pc:sldMkLst>
        <pc:spChg chg="mod">
          <ac:chgData name="Gerjan van Oenen" userId="bc0ae170-95ff-4c3d-8805-41889b76f6d7" providerId="ADAL" clId="{0488AC89-0F2A-4B73-8E52-5DD639B91369}" dt="2018-12-03T12:30:11.447" v="144" actId="207"/>
          <ac:spMkLst>
            <pc:docMk/>
            <pc:sldMk cId="1667046021" sldId="458"/>
            <ac:spMk id="6" creationId="{73404DA1-DF03-4A82-9473-B029A40DC1EC}"/>
          </ac:spMkLst>
        </pc:spChg>
        <pc:graphicFrameChg chg="mod">
          <ac:chgData name="Gerjan van Oenen" userId="bc0ae170-95ff-4c3d-8805-41889b76f6d7" providerId="ADAL" clId="{0488AC89-0F2A-4B73-8E52-5DD639B91369}" dt="2018-12-02T20:57:36.354" v="124" actId="1076"/>
          <ac:graphicFrameMkLst>
            <pc:docMk/>
            <pc:sldMk cId="1667046021" sldId="458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3T12:30:17.750" v="145" actId="207"/>
        <pc:sldMkLst>
          <pc:docMk/>
          <pc:sldMk cId="2653987771" sldId="459"/>
        </pc:sldMkLst>
        <pc:spChg chg="mod">
          <ac:chgData name="Gerjan van Oenen" userId="bc0ae170-95ff-4c3d-8805-41889b76f6d7" providerId="ADAL" clId="{0488AC89-0F2A-4B73-8E52-5DD639B91369}" dt="2018-12-03T12:30:17.750" v="145" actId="207"/>
          <ac:spMkLst>
            <pc:docMk/>
            <pc:sldMk cId="2653987771" sldId="459"/>
            <ac:spMk id="6" creationId="{73404DA1-DF03-4A82-9473-B029A40DC1EC}"/>
          </ac:spMkLst>
        </pc:spChg>
        <pc:graphicFrameChg chg="mod modGraphic">
          <ac:chgData name="Gerjan van Oenen" userId="bc0ae170-95ff-4c3d-8805-41889b76f6d7" providerId="ADAL" clId="{0488AC89-0F2A-4B73-8E52-5DD639B91369}" dt="2018-12-02T20:58:55.501" v="127" actId="1076"/>
          <ac:graphicFrameMkLst>
            <pc:docMk/>
            <pc:sldMk cId="2653987771" sldId="459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2T20:59:37.576" v="135" actId="1076"/>
        <pc:sldMkLst>
          <pc:docMk/>
          <pc:sldMk cId="175586770" sldId="460"/>
        </pc:sldMkLst>
        <pc:graphicFrameChg chg="mod">
          <ac:chgData name="Gerjan van Oenen" userId="bc0ae170-95ff-4c3d-8805-41889b76f6d7" providerId="ADAL" clId="{0488AC89-0F2A-4B73-8E52-5DD639B91369}" dt="2018-12-02T20:59:37.576" v="135" actId="1076"/>
          <ac:graphicFrameMkLst>
            <pc:docMk/>
            <pc:sldMk cId="175586770" sldId="460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3T12:30:25.665" v="148" actId="207"/>
        <pc:sldMkLst>
          <pc:docMk/>
          <pc:sldMk cId="2950983154" sldId="461"/>
        </pc:sldMkLst>
        <pc:spChg chg="mod">
          <ac:chgData name="Gerjan van Oenen" userId="bc0ae170-95ff-4c3d-8805-41889b76f6d7" providerId="ADAL" clId="{0488AC89-0F2A-4B73-8E52-5DD639B91369}" dt="2018-12-03T12:30:25.665" v="148" actId="207"/>
          <ac:spMkLst>
            <pc:docMk/>
            <pc:sldMk cId="2950983154" sldId="461"/>
            <ac:spMk id="6" creationId="{73404DA1-DF03-4A82-9473-B029A40DC1EC}"/>
          </ac:spMkLst>
        </pc:spChg>
        <pc:graphicFrameChg chg="mod modGraphic">
          <ac:chgData name="Gerjan van Oenen" userId="bc0ae170-95ff-4c3d-8805-41889b76f6d7" providerId="ADAL" clId="{0488AC89-0F2A-4B73-8E52-5DD639B91369}" dt="2018-12-02T20:59:15.785" v="133" actId="1036"/>
          <ac:graphicFrameMkLst>
            <pc:docMk/>
            <pc:sldMk cId="2950983154" sldId="461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3T12:30:38.816" v="153" actId="207"/>
        <pc:sldMkLst>
          <pc:docMk/>
          <pc:sldMk cId="3614657923" sldId="462"/>
        </pc:sldMkLst>
        <pc:spChg chg="mod">
          <ac:chgData name="Gerjan van Oenen" userId="bc0ae170-95ff-4c3d-8805-41889b76f6d7" providerId="ADAL" clId="{0488AC89-0F2A-4B73-8E52-5DD639B91369}" dt="2018-12-03T12:30:38.816" v="153" actId="207"/>
          <ac:spMkLst>
            <pc:docMk/>
            <pc:sldMk cId="3614657923" sldId="462"/>
            <ac:spMk id="6" creationId="{73404DA1-DF03-4A82-9473-B029A40DC1EC}"/>
          </ac:spMkLst>
        </pc:spChg>
        <pc:graphicFrameChg chg="mod">
          <ac:chgData name="Gerjan van Oenen" userId="bc0ae170-95ff-4c3d-8805-41889b76f6d7" providerId="ADAL" clId="{0488AC89-0F2A-4B73-8E52-5DD639B91369}" dt="2018-12-02T20:59:54.864" v="136" actId="1076"/>
          <ac:graphicFrameMkLst>
            <pc:docMk/>
            <pc:sldMk cId="3614657923" sldId="462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3T12:30:50.863" v="156" actId="207"/>
        <pc:sldMkLst>
          <pc:docMk/>
          <pc:sldMk cId="1671093460" sldId="463"/>
        </pc:sldMkLst>
        <pc:spChg chg="mod">
          <ac:chgData name="Gerjan van Oenen" userId="bc0ae170-95ff-4c3d-8805-41889b76f6d7" providerId="ADAL" clId="{0488AC89-0F2A-4B73-8E52-5DD639B91369}" dt="2018-12-03T12:30:50.863" v="156" actId="207"/>
          <ac:spMkLst>
            <pc:docMk/>
            <pc:sldMk cId="1671093460" sldId="463"/>
            <ac:spMk id="6" creationId="{73404DA1-DF03-4A82-9473-B029A40DC1EC}"/>
          </ac:spMkLst>
        </pc:spChg>
        <pc:graphicFrameChg chg="mod">
          <ac:chgData name="Gerjan van Oenen" userId="bc0ae170-95ff-4c3d-8805-41889b76f6d7" providerId="ADAL" clId="{0488AC89-0F2A-4B73-8E52-5DD639B91369}" dt="2018-12-02T21:00:14.028" v="137" actId="1076"/>
          <ac:graphicFrameMkLst>
            <pc:docMk/>
            <pc:sldMk cId="1671093460" sldId="463"/>
            <ac:graphicFrameMk id="2" creationId="{2E3E14E6-F467-427C-8DDD-DE8FD6530C31}"/>
          </ac:graphicFrameMkLst>
        </pc:graphicFrameChg>
      </pc:sldChg>
      <pc:sldChg chg="modSp">
        <pc:chgData name="Gerjan van Oenen" userId="bc0ae170-95ff-4c3d-8805-41889b76f6d7" providerId="ADAL" clId="{0488AC89-0F2A-4B73-8E52-5DD639B91369}" dt="2018-12-02T21:01:18.493" v="139" actId="1076"/>
        <pc:sldMkLst>
          <pc:docMk/>
          <pc:sldMk cId="4004883123" sldId="464"/>
        </pc:sldMkLst>
        <pc:spChg chg="mod">
          <ac:chgData name="Gerjan van Oenen" userId="bc0ae170-95ff-4c3d-8805-41889b76f6d7" providerId="ADAL" clId="{0488AC89-0F2A-4B73-8E52-5DD639B91369}" dt="2018-12-02T21:01:18.493" v="139" actId="1076"/>
          <ac:spMkLst>
            <pc:docMk/>
            <pc:sldMk cId="4004883123" sldId="464"/>
            <ac:spMk id="5" creationId="{F284006C-7D48-4E4F-A802-EB35BC3BE3DD}"/>
          </ac:spMkLst>
        </pc:spChg>
      </pc:sldChg>
      <pc:sldChg chg="modSp">
        <pc:chgData name="Gerjan van Oenen" userId="bc0ae170-95ff-4c3d-8805-41889b76f6d7" providerId="ADAL" clId="{0488AC89-0F2A-4B73-8E52-5DD639B91369}" dt="2018-12-02T20:41:50.360" v="1" actId="1076"/>
        <pc:sldMkLst>
          <pc:docMk/>
          <pc:sldMk cId="2614496214" sldId="467"/>
        </pc:sldMkLst>
        <pc:picChg chg="mod">
          <ac:chgData name="Gerjan van Oenen" userId="bc0ae170-95ff-4c3d-8805-41889b76f6d7" providerId="ADAL" clId="{0488AC89-0F2A-4B73-8E52-5DD639B91369}" dt="2018-12-02T20:41:46.557" v="0" actId="1076"/>
          <ac:picMkLst>
            <pc:docMk/>
            <pc:sldMk cId="2614496214" sldId="467"/>
            <ac:picMk id="6" creationId="{B6747445-11C6-49AB-84B4-E69B3A9F58E7}"/>
          </ac:picMkLst>
        </pc:picChg>
        <pc:picChg chg="mod">
          <ac:chgData name="Gerjan van Oenen" userId="bc0ae170-95ff-4c3d-8805-41889b76f6d7" providerId="ADAL" clId="{0488AC89-0F2A-4B73-8E52-5DD639B91369}" dt="2018-12-02T20:41:50.360" v="1" actId="1076"/>
          <ac:picMkLst>
            <pc:docMk/>
            <pc:sldMk cId="2614496214" sldId="467"/>
            <ac:picMk id="9" creationId="{5977B928-F4FF-4FAC-81AA-670EECFE8D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EC667E9F-F265-48F0-9B48-30BEC156EB4B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106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23900"/>
            <a:ext cx="5043487" cy="3783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48213"/>
            <a:ext cx="5003800" cy="4427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7050"/>
            <a:ext cx="2913063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nl-BE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17050"/>
            <a:ext cx="2913062" cy="482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CD112F27-0810-4676-8E88-4E875B60B8D4}" type="slidenum">
              <a:rPr lang="nl-BE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5392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59D1A2-0718-46CA-AAAD-F0BF9EB74ACC}" type="slidenum">
              <a:rPr lang="nl-BE"/>
              <a:pPr/>
              <a:t>1</a:t>
            </a:fld>
            <a:endParaRPr lang="nl-BE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164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022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003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76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7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89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005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70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187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5414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19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97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6342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8757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518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86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373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174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1662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51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8938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4938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29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124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603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30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84445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31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33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32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69860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33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/>
              <a:t>on whiteboard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0364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Make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whiteboard</a:t>
            </a:r>
          </a:p>
        </p:txBody>
      </p:sp>
    </p:spTree>
    <p:extLst>
      <p:ext uri="{BB962C8B-B14F-4D97-AF65-F5344CB8AC3E}">
        <p14:creationId xmlns:p14="http://schemas.microsoft.com/office/powerpoint/2010/main" val="711341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9272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0496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307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38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52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4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4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5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04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6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432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7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6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8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717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B572A-21D9-43B9-B92F-91E1A2E8A7DE}" type="slidenum">
              <a:rPr lang="nl-BE"/>
              <a:pPr/>
              <a:t>9</a:t>
            </a:fld>
            <a:endParaRPr lang="nl-BE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32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BB127912-BA83-4407-AA7F-A208FEEC9953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32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CB0A4D5A-4BEB-4D12-84C7-741CE3C20B5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3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1EA0EA68-9A4E-46AF-9D86-A9B892B74B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861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932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796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95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75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175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961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1464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55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51EA540-CF97-4898-92B8-65775A96599D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051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0331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184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421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268760"/>
            <a:ext cx="7045758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748435"/>
            <a:ext cx="7045758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646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5430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701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9859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40896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268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6312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872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050521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05052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207CE26A-F239-4132-A511-8F6E26E3293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899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75233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4850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091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65125"/>
            <a:ext cx="1216458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455518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588D52E-4494-40E9-8215-D83BAD3F228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5005EA0E-1E12-4947-94C8-FB6818BF9E3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7253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866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468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111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6099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082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3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7112" y="1825625"/>
            <a:ext cx="3457296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300B1557-6843-4302-9EBB-FDF5D3AC85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4152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749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932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8D238-5228-4F22-B16D-72B4935A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88F21A-63C9-43A9-8620-95573394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091BE-28D6-4CEE-A551-B2EA3C94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4A7972-058C-4EFF-A398-0CEC10B4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2832BE-5C13-4FB9-88F8-D0CE04C0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94000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85B7D-C3FD-415C-A1E7-357C3484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78D44-6118-47E5-80EC-2A68E7EA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3C77DD-DEFB-49C1-A701-3A3E28C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497F4A-3ADD-4BEF-8891-A86F21B7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AF6866-5A2B-4505-982D-7E995FE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98257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F2086-152E-44BF-BB7F-576013FC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1BE775-1631-401C-B055-6A0499F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9737DF-ADFE-4BF8-9639-D8914D64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CB24BCC-2B50-4CB5-98FC-84F32D4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D96BBB-55E8-4C61-8A02-A677D5E4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25700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1C9BF4-D61A-47CF-A1D4-A64EDA1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2F660EA-1262-4E9C-9D23-36073434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1F0214-B392-4DFF-A83F-10874982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663171F-A3C4-4500-A451-FD92486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8190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301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11087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1721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8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074507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51011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51011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7964" y="1681163"/>
            <a:ext cx="345638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7964" y="2505075"/>
            <a:ext cx="3456384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F295E1D5-BE16-487D-BBB8-B42D6361F21E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624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50528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5663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60CEC-939B-4ACF-B7AD-044D5E70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F1D3E2-B744-4730-A6B8-3D9693C5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B5FD7D-04E2-4387-A4AF-B5783BA2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5597E4-A6A6-4D26-9C5E-C136D47E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8A412-7ADA-42B1-A6BD-E52B2F14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55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333E-8AC2-42FE-A483-9244498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CB830F-269D-47AB-BE76-F6CDE866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53CDFB-82A8-41C0-9EFD-6FD7E129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D59D8-0F16-44BC-92DB-688C0E5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A6DE04-A093-4FC3-A68E-9F187AD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67986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852C-D912-495F-8641-46E0A334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17F7BD-EA43-4249-9FF4-88219476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3F432B0-0084-4D93-8213-E53ED0DA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9A6E56-DD16-4FEF-A43F-6AB16791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30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0EE98C09-7F9B-408D-BDF9-85E03CE5DF4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01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69A841E9-F196-48D3-AFDB-CB829F18BAB9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8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538003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74" y="987426"/>
            <a:ext cx="423653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538003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96360802-D992-416B-A8E1-E78C8CF4BEA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2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32197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7844" y="987426"/>
            <a:ext cx="4506564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321979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49742" y="6356351"/>
            <a:ext cx="3834426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216458" cy="365125"/>
          </a:xfrm>
          <a:prstGeom prst="rect">
            <a:avLst/>
          </a:prstGeom>
        </p:spPr>
        <p:txBody>
          <a:bodyPr/>
          <a:lstStyle/>
          <a:p>
            <a:fld id="{702464B3-ED86-4658-A9F1-E9F62CBA9140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5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009B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9B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3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E62328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rgbClr val="E62328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457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045758" cy="4782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F8581CC-EE08-4863-82B7-2C5E9BE094FC}"/>
              </a:ext>
            </a:extLst>
          </p:cNvPr>
          <p:cNvSpPr/>
          <p:nvPr/>
        </p:nvSpPr>
        <p:spPr>
          <a:xfrm>
            <a:off x="7776881" y="0"/>
            <a:ext cx="1367117" cy="6858000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BAB9F5B-B174-474E-977B-71189F655BB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14" y="365126"/>
            <a:ext cx="1042451" cy="12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nl-NL" sz="2400" b="1" kern="1200" dirty="0" smtClean="0">
          <a:solidFill>
            <a:srgbClr val="005AAA"/>
          </a:solidFill>
          <a:latin typeface="+mn-lt"/>
          <a:ea typeface="+mn-ea"/>
          <a:cs typeface="+mn-cs"/>
        </a:defRPr>
      </a:lvl1pPr>
    </p:titleStyle>
    <p:bodyStyle>
      <a:lvl1pPr marL="257175" indent="-257175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anose="05000000000000000000" pitchFamily="2" charset="2"/>
        <a:buChar char="§"/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6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257175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Wingdings" panose="05000000000000000000" pitchFamily="2" charset="2"/>
        <a:buChar char="§"/>
        <a:defRPr lang="nl-NL" sz="15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lang="nl-NL" sz="135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85913" marR="0" indent="-214313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>
          <a:schemeClr val="accent1"/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9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9B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E623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E62328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6232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E62328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5205046"/>
            <a:ext cx="9144000" cy="1652954"/>
          </a:xfrm>
          <a:prstGeom prst="rect">
            <a:avLst/>
          </a:prstGeom>
          <a:solidFill>
            <a:srgbClr val="00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39F2EE3-A319-4BEA-B93A-27AFCDA9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7AA4A-A30C-4CE1-8A54-54D216A9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C5091D-CD0E-4909-8CA4-B04020652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CC72-D5AB-4473-A96D-2BCE6299929C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2EF087-AD88-488A-9E62-6D662D8D5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B80CE4-F709-444E-861B-67C113C9F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50E3-B1AA-4EAF-83B3-7FB9B87B1FB4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9B04BC0-45D1-4F7C-ABF0-84BE1DE3C3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5AAA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AAA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AAA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1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23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4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5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81315B-2FAA-4017-BDD5-8E0F859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4C6DAD-F6EA-4B4B-8568-3E80AA0C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230D6A-47ED-44A9-976B-CC131842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825AE-2E85-4920-926C-54272062BA95}" type="datetimeFigureOut">
              <a:rPr lang="nl-NL" smtClean="0"/>
              <a:t>3-12-2018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52476-1883-4049-B5DF-E9E6BC7EC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436EDE-488D-4319-9F14-D962D91BB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5CCE-1504-434B-80E9-E60121C95EF8}" type="slidenum">
              <a:rPr lang="nl-NL" smtClean="0"/>
              <a:t>‹nr.›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51EE987-0F15-49CD-8AC2-AF421D4B50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554" y="5486624"/>
            <a:ext cx="1044155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Cera PRO" panose="000005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Cera PRO" panose="00000500000000000000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heck.asp" TargetMode="External"/><Relationship Id="rId3" Type="http://schemas.openxmlformats.org/officeDocument/2006/relationships/hyperlink" Target="https://www.w3schools.com/sql/sql_notnull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foreignkey.asp" TargetMode="External"/><Relationship Id="rId5" Type="http://schemas.openxmlformats.org/officeDocument/2006/relationships/hyperlink" Target="https://www.w3schools.com/sql/sql_primarykey.asp" TargetMode="External"/><Relationship Id="rId4" Type="http://schemas.openxmlformats.org/officeDocument/2006/relationships/hyperlink" Target="https://www.w3schools.com/sql/sql_unique.asp" TargetMode="External"/><Relationship Id="rId9" Type="http://schemas.openxmlformats.org/officeDocument/2006/relationships/hyperlink" Target="https://www.w3schools.com/sql/sql_create_index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sql_check.asp" TargetMode="External"/><Relationship Id="rId3" Type="http://schemas.openxmlformats.org/officeDocument/2006/relationships/hyperlink" Target="https://www.w3schools.com/sql/sql_notnull.asp" TargetMode="External"/><Relationship Id="rId7" Type="http://schemas.openxmlformats.org/officeDocument/2006/relationships/hyperlink" Target="https://www.w3schools.com/sql/sql_default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foreignkey.asp" TargetMode="External"/><Relationship Id="rId5" Type="http://schemas.openxmlformats.org/officeDocument/2006/relationships/hyperlink" Target="https://www.w3schools.com/sql/sql_primarykey.asp" TargetMode="External"/><Relationship Id="rId4" Type="http://schemas.openxmlformats.org/officeDocument/2006/relationships/hyperlink" Target="https://www.w3schools.com/sql/sql_unique.asp" TargetMode="External"/><Relationship Id="rId9" Type="http://schemas.openxmlformats.org/officeDocument/2006/relationships/hyperlink" Target="https://www.w3schools.com/sql/sql_create_index.asp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3200400"/>
            <a:ext cx="7848600" cy="677108"/>
          </a:xfrm>
        </p:spPr>
        <p:txBody>
          <a:bodyPr>
            <a:normAutofit fontScale="90000"/>
          </a:bodyPr>
          <a:lstStyle/>
          <a:p>
            <a:r>
              <a:rPr lang="nl-NL" sz="4400" dirty="0"/>
              <a:t>Databases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105400"/>
            <a:ext cx="7848600" cy="431529"/>
          </a:xfrm>
          <a:noFill/>
          <a:ln/>
        </p:spPr>
        <p:txBody>
          <a:bodyPr lIns="92075" tIns="46038" rIns="92075" bIns="46038"/>
          <a:lstStyle/>
          <a:p>
            <a:r>
              <a:rPr lang="nl-BE" dirty="0"/>
              <a:t>Database </a:t>
            </a:r>
            <a:r>
              <a:rPr lang="nl-BE" dirty="0" err="1"/>
              <a:t>Integrity</a:t>
            </a:r>
            <a:endParaRPr lang="nl-BE" dirty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D91172-DE49-40BF-8074-9D4DB517401D}" type="slidenum">
              <a:rPr lang="nl-NL"/>
              <a:pPr/>
              <a:t>1</a:t>
            </a:fld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SP - Create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10</a:t>
            </a:fld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8BD913E-D011-4B03-B025-8080235A3411}"/>
              </a:ext>
            </a:extLst>
          </p:cNvPr>
          <p:cNvSpPr txBox="1">
            <a:spLocks/>
          </p:cNvSpPr>
          <p:nvPr/>
        </p:nvSpPr>
        <p:spPr bwMode="auto">
          <a:xfrm>
            <a:off x="990600" y="2205038"/>
            <a:ext cx="7848600" cy="396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PROCEDURE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b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@parameter1 </a:t>
            </a: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endParaRPr lang="en-US" kern="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kern="0" dirty="0"/>
            </a:b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kern="0" dirty="0"/>
            </a:b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kern="0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column1, column2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column1 = </a:t>
            </a:r>
            <a:r>
              <a:rPr lang="en-US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@parameter1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kern="0" dirty="0">
                <a:solidFill>
                  <a:srgbClr val="0000CD"/>
                </a:solidFill>
                <a:latin typeface="Consolas" panose="020B0609020204030204" pitchFamily="49" charset="0"/>
              </a:rPr>
              <a:t>END</a:t>
            </a: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57116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SP – Example (2)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11</a:t>
            </a:fld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8BD913E-D011-4B03-B025-8080235A3411}"/>
              </a:ext>
            </a:extLst>
          </p:cNvPr>
          <p:cNvSpPr txBox="1">
            <a:spLocks/>
          </p:cNvSpPr>
          <p:nvPr/>
        </p:nvSpPr>
        <p:spPr bwMode="auto">
          <a:xfrm>
            <a:off x="990600" y="2205038"/>
            <a:ext cx="8045896" cy="396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InsertStudent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@</a:t>
            </a:r>
            <a:r>
              <a:rPr lang="nl-NL" altLang="nl-NL" sz="2000" dirty="0" err="1">
                <a:solidFill>
                  <a:srgbClr val="339999"/>
                </a:solidFill>
                <a:latin typeface="Consolas" panose="020B0609020204030204" pitchFamily="49" charset="0"/>
              </a:rPr>
              <a:t>FirstName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2000" dirty="0">
                <a:solidFill>
                  <a:srgbClr val="000080"/>
                </a:solidFill>
                <a:latin typeface="Consolas" panose="020B0609020204030204" pitchFamily="49" charset="0"/>
              </a:rPr>
              <a:t>200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@</a:t>
            </a:r>
            <a:r>
              <a:rPr lang="nl-NL" altLang="nl-NL" sz="2000" dirty="0" err="1">
                <a:solidFill>
                  <a:srgbClr val="339999"/>
                </a:solidFill>
                <a:latin typeface="Consolas" panose="020B0609020204030204" pitchFamily="49" charset="0"/>
              </a:rPr>
              <a:t>LastName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2000" dirty="0">
                <a:solidFill>
                  <a:srgbClr val="000080"/>
                </a:solidFill>
                <a:latin typeface="Consolas" panose="020B0609020204030204" pitchFamily="49" charset="0"/>
              </a:rPr>
              <a:t>200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	@Email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2000" dirty="0">
                <a:solidFill>
                  <a:srgbClr val="000080"/>
                </a:solidFill>
                <a:latin typeface="Consolas" panose="020B0609020204030204" pitchFamily="49" charset="0"/>
              </a:rPr>
              <a:t>50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nl-NL" alt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Email) 	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@</a:t>
            </a:r>
            <a:r>
              <a:rPr lang="nl-NL" altLang="nl-NL" sz="2000" dirty="0" err="1">
                <a:solidFill>
                  <a:srgbClr val="339999"/>
                </a:solidFill>
                <a:latin typeface="Consolas" panose="020B0609020204030204" pitchFamily="49" charset="0"/>
              </a:rPr>
              <a:t>FirstName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 	</a:t>
            </a: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@</a:t>
            </a:r>
            <a:r>
              <a:rPr lang="nl-NL" altLang="nl-NL" sz="2000" dirty="0" err="1">
                <a:solidFill>
                  <a:srgbClr val="339999"/>
                </a:solidFill>
                <a:latin typeface="Consolas" panose="020B0609020204030204" pitchFamily="49" charset="0"/>
              </a:rPr>
              <a:t>LastName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NL" altLang="nl-NL" sz="2000" dirty="0">
                <a:solidFill>
                  <a:srgbClr val="339999"/>
                </a:solidFill>
                <a:latin typeface="Consolas" panose="020B0609020204030204" pitchFamily="49" charset="0"/>
              </a:rPr>
              <a:t>@Email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endParaRPr lang="nl-NL" altLang="nl-NL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nl-NL" altLang="nl-N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6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SP – Execute</a:t>
            </a:r>
            <a:br>
              <a:rPr lang="en-US" dirty="0"/>
            </a:b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12</a:t>
            </a:fld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A8BD913E-D011-4B03-B025-8080235A3411}"/>
              </a:ext>
            </a:extLst>
          </p:cNvPr>
          <p:cNvSpPr txBox="1">
            <a:spLocks/>
          </p:cNvSpPr>
          <p:nvPr/>
        </p:nvSpPr>
        <p:spPr bwMode="auto">
          <a:xfrm>
            <a:off x="975802" y="2205038"/>
            <a:ext cx="8045896" cy="396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57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338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192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764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6336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908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48063" indent="-1905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-96" charset="0"/>
              <a:buChar char="›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0" hangingPunct="0">
              <a:spcBef>
                <a:spcPct val="0"/>
              </a:spcBef>
              <a:buNone/>
            </a:pP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 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InsertStudent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Erwin Okken erwin.okken@stenden.com</a:t>
            </a: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NL" altLang="nl-NL" sz="2000" dirty="0">
                <a:solidFill>
                  <a:srgbClr val="000B10"/>
                </a:solidFill>
                <a:latin typeface="Consolas" panose="020B0609020204030204" pitchFamily="49" charset="0"/>
              </a:rPr>
              <a:t>or</a:t>
            </a: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 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InsertStudent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nl-NL" alt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nl-NL" alt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Erwin</a:t>
            </a:r>
            <a:r>
              <a:rPr lang="nl-NL" altLang="nl-NL" sz="2000" dirty="0">
                <a:solidFill>
                  <a:srgbClr val="000B10"/>
                </a:solidFill>
                <a:latin typeface="Consolas" panose="020B0609020204030204" pitchFamily="49" charset="0"/>
              </a:rPr>
              <a:t>,@</a:t>
            </a:r>
            <a:r>
              <a:rPr lang="nl-NL" altLang="nl-NL" sz="2000" dirty="0" err="1">
                <a:solidFill>
                  <a:srgbClr val="000B10"/>
                </a:solidFill>
                <a:latin typeface="Consolas" panose="020B0609020204030204" pitchFamily="49" charset="0"/>
              </a:rPr>
              <a:t>Lastname</a:t>
            </a:r>
            <a:r>
              <a:rPr lang="nl-NL" altLang="nl-NL" sz="2000" dirty="0">
                <a:solidFill>
                  <a:srgbClr val="000B10"/>
                </a:solidFill>
                <a:latin typeface="Consolas" panose="020B0609020204030204" pitchFamily="49" charset="0"/>
              </a:rPr>
              <a:t>=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Okken    </a:t>
            </a:r>
            <a:r>
              <a:rPr lang="nl-NL" altLang="nl-NL" sz="2000" dirty="0">
                <a:solidFill>
                  <a:srgbClr val="000B10"/>
                </a:solidFill>
                <a:latin typeface="Consolas" panose="020B0609020204030204" pitchFamily="49" charset="0"/>
              </a:rPr>
              <a:t>,@Email=</a:t>
            </a: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erwin.okken@stenden.com</a:t>
            </a: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nl-NL" alt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nl-NL" altLang="nl-NL" sz="2000" dirty="0"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endParaRPr lang="nl-NL" altLang="nl-N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7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Events &amp; Triggers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6173688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Triggers are Stored procedures that execute when a certain event occurs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MySQL there are timed events (do something every X hours), in SQL Server those are called Jobs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New SQL-server versions allow multiple triggers per event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34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Events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36722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DDL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CREATE/ALTER/DROP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more than hundreds of other events,..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DML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SELECT, INSERT, UPDATE, DELETE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 more than hundreds of other events,..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Logon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a user authenticates successfully to the SQL-server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75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Triggers - Exceptions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6677744" cy="39602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There are some SQL-statements that are not allowed in a trigger: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ALTER/CREATE/DROP/RESTORE DATABASE;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And there are constraints for a DML-trigger on the “same” table: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DML-trigger for a certain table cannot delete itself.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What would be a useful Trigger, View and Stored Procedure for our </a:t>
            </a:r>
            <a:r>
              <a:rPr lang="en-US" dirty="0" err="1">
                <a:solidFill>
                  <a:schemeClr val="tx2"/>
                </a:solidFill>
              </a:rPr>
              <a:t>usecase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7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Triggers – Example (1)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TRIGGER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TriggerName</a:t>
            </a:r>
            <a:b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Consolas" panose="020B0609020204030204" pitchFamily="49" charset="0"/>
              </a:rPr>
              <a:t>dbo.TableName</a:t>
            </a:r>
            <a:b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AFTER INSERT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UPDATE</a:t>
            </a:r>
            <a:b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b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	RAISERROR ('Notify', 16, 10);</a:t>
            </a:r>
            <a:b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GO</a:t>
            </a:r>
            <a:r>
              <a:rPr lang="en-US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43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Triggers – Example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39602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TRIGGER </a:t>
            </a:r>
            <a:r>
              <a:rPr lang="nl-NL" dirty="0" err="1">
                <a:solidFill>
                  <a:schemeClr val="bg2"/>
                </a:solidFill>
                <a:latin typeface="Consolas" panose="020B0609020204030204" pitchFamily="49" charset="0"/>
              </a:rPr>
              <a:t>TriggerName</a:t>
            </a:r>
            <a:b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22222"/>
                </a:solidFill>
                <a:latin typeface="Consolas" panose="020B0609020204030204" pitchFamily="49" charset="0"/>
              </a:rPr>
              <a:t>dbo.TableName</a:t>
            </a:r>
            <a:b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AFTER INSERT</a:t>
            </a:r>
            <a:r>
              <a:rPr lang="nl-NL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UPDATE</a:t>
            </a:r>
            <a:r>
              <a:rPr lang="nl-NL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DELETE</a:t>
            </a:r>
            <a:b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b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chemeClr val="tx2"/>
                </a:solidFill>
                <a:latin typeface="Consolas" panose="020B0609020204030204" pitchFamily="49" charset="0"/>
              </a:rPr>
              <a:t>EXEC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chemeClr val="tx2"/>
                </a:solidFill>
                <a:latin typeface="Consolas" panose="020B0609020204030204" pitchFamily="49" charset="0"/>
              </a:rPr>
              <a:t>msdb.dbo.sp_send_dbmail</a:t>
            </a:r>
            <a:b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		@</a:t>
            </a:r>
            <a:r>
              <a:rPr lang="nl-NL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profile_name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</a:rPr>
              <a:t>'Profile'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		@</a:t>
            </a:r>
            <a:r>
              <a:rPr lang="nl-NL" sz="2000" dirty="0" err="1">
                <a:solidFill>
                  <a:srgbClr val="222222"/>
                </a:solidFill>
                <a:latin typeface="Consolas" panose="020B0609020204030204" pitchFamily="49" charset="0"/>
              </a:rPr>
              <a:t>recipients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 = </a:t>
            </a: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</a:rPr>
              <a:t>'mail@mail.com'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		@body = </a:t>
            </a: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</a:rPr>
              <a:t>'E-mail body'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b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		@subject = </a:t>
            </a:r>
            <a:r>
              <a:rPr lang="nl-NL" sz="2000" dirty="0">
                <a:solidFill>
                  <a:srgbClr val="C00000"/>
                </a:solidFill>
                <a:latin typeface="Consolas" panose="020B0609020204030204" pitchFamily="49" charset="0"/>
              </a:rPr>
              <a:t>'Reminder'</a:t>
            </a:r>
            <a:r>
              <a:rPr lang="nl-NL" sz="20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b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</a:b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GO</a:t>
            </a:r>
            <a:r>
              <a:rPr lang="nl-NL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935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– Triggers – Example (3)</a:t>
            </a:r>
            <a:br>
              <a:rPr lang="en-US" dirty="0"/>
            </a:b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8045896" cy="3960266"/>
          </a:xfrm>
        </p:spPr>
        <p:txBody>
          <a:bodyPr/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TriggerName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SERVER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LOGON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ORIGINAL_LOGIN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has logged in at '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FF00FF"/>
                </a:solidFill>
                <a:latin typeface="Consolas" panose="020B0609020204030204" pitchFamily="49" charset="0"/>
              </a:rPr>
              <a:t>CURRENT_TIMESTAMP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nl-N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nl-NL" sz="20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63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1815882"/>
          </a:xfrm>
        </p:spPr>
        <p:txBody>
          <a:bodyPr/>
          <a:lstStyle/>
          <a:p>
            <a:r>
              <a:rPr lang="en-US" dirty="0"/>
              <a:t>SQL constraints are used to specify rules for data in a table.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19</a:t>
            </a:fld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07522EF-2300-4F22-999C-8823B9F9421B}"/>
              </a:ext>
            </a:extLst>
          </p:cNvPr>
          <p:cNvSpPr/>
          <p:nvPr/>
        </p:nvSpPr>
        <p:spPr>
          <a:xfrm>
            <a:off x="467544" y="4489868"/>
            <a:ext cx="417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NOT NULL</a:t>
            </a: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UNIQUE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PRIMARY KEY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C92E9A8-7BAF-4319-9982-227FE85F4310}"/>
              </a:ext>
            </a:extLst>
          </p:cNvPr>
          <p:cNvSpPr/>
          <p:nvPr/>
        </p:nvSpPr>
        <p:spPr>
          <a:xfrm>
            <a:off x="4788024" y="4436648"/>
            <a:ext cx="42291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6"/>
              </a:rPr>
              <a:t>FOREIGN KEY</a:t>
            </a: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7"/>
              </a:rPr>
              <a:t>DEFAULT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8"/>
              </a:rPr>
              <a:t>CHECK</a:t>
            </a:r>
            <a:endParaRPr lang="en-US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9"/>
              </a:rPr>
              <a:t>INDEX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2867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Views &amp; Stored Procedures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Events &amp; Triggers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Constraints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CHECK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Referential Integrity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816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67" y="1505838"/>
            <a:ext cx="7848600" cy="1815882"/>
          </a:xfrm>
        </p:spPr>
        <p:txBody>
          <a:bodyPr/>
          <a:lstStyle/>
          <a:p>
            <a:r>
              <a:rPr lang="en-US" dirty="0"/>
              <a:t>SQL constraints are used to specify rules for data in a table.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20</a:t>
            </a:fld>
            <a:endParaRPr lang="nl-NL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07522EF-2300-4F22-999C-8823B9F9421B}"/>
              </a:ext>
            </a:extLst>
          </p:cNvPr>
          <p:cNvSpPr/>
          <p:nvPr/>
        </p:nvSpPr>
        <p:spPr>
          <a:xfrm>
            <a:off x="287388" y="2620766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NOT NULL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 column cannot have a NULL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4"/>
              </a:rPr>
              <a:t>UNIQUE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all values in a column are different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PRIMARY KEY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A combination of a NOT NULL and UNIQUE. Uniquely identifies each row in a table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8C92E9A8-7BAF-4319-9982-227FE85F4310}"/>
              </a:ext>
            </a:extLst>
          </p:cNvPr>
          <p:cNvSpPr/>
          <p:nvPr/>
        </p:nvSpPr>
        <p:spPr>
          <a:xfrm>
            <a:off x="3563888" y="4293096"/>
            <a:ext cx="4229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6"/>
              </a:rPr>
              <a:t>FOREIGN KEY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Uniquely identifies a row/record in another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7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Sets a default value for a column when no value is specified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8"/>
              </a:rPr>
              <a:t>CHECK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Ensures that all values in a column satisfies a specific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Verdana" panose="020B0604030504040204" pitchFamily="34" charset="0"/>
                <a:hlinkClick r:id="rId9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 - Used to create and retrieve data from the database very quickly</a:t>
            </a:r>
          </a:p>
        </p:txBody>
      </p:sp>
    </p:spTree>
    <p:extLst>
      <p:ext uri="{BB962C8B-B14F-4D97-AF65-F5344CB8AC3E}">
        <p14:creationId xmlns:p14="http://schemas.microsoft.com/office/powerpoint/2010/main" val="1426937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 - Check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6461720" cy="2664122"/>
          </a:xfrm>
        </p:spPr>
        <p:txBody>
          <a:bodyPr/>
          <a:lstStyle/>
          <a:p>
            <a:r>
              <a:rPr lang="en-US" dirty="0"/>
              <a:t>The CHECK constraint is used to limit the value range that can be placed in a column.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What could be a possible example for the Netflix </a:t>
            </a:r>
            <a:r>
              <a:rPr lang="en-US" dirty="0" err="1">
                <a:solidFill>
                  <a:schemeClr val="tx2"/>
                </a:solidFill>
              </a:rPr>
              <a:t>usecase</a:t>
            </a:r>
            <a:r>
              <a:rPr lang="en-US" dirty="0">
                <a:solidFill>
                  <a:schemeClr val="tx2"/>
                </a:solidFill>
              </a:rPr>
              <a:t>?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273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Check – Create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448098"/>
          </a:xfrm>
        </p:spPr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ID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Column1 varchar(255)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Column2 varchar(255),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 Column3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(Column3 &gt;= 1)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25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Check – Alter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880146"/>
          </a:xfrm>
        </p:spPr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(Column3 &gt;= 1);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CHK_TableNameColumn23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(Column3 &gt;= 1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Column2 =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'Zwolle'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08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Check – Drop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880146"/>
          </a:xfrm>
        </p:spPr>
        <p:txBody>
          <a:bodyPr/>
          <a:lstStyle/>
          <a:p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ALTER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br>
              <a:rPr lang="fr-FR" dirty="0"/>
            </a:b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CONSTRAINT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CHK_TableNameColumn3;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236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index is a data structure that improves the speed of data retrieval operations on a database table.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Only SELECT-queries are faster when you search on a indexed column.</a:t>
            </a:r>
          </a:p>
          <a:p>
            <a:endParaRPr lang="en-US" dirty="0"/>
          </a:p>
          <a:p>
            <a:r>
              <a:rPr lang="en-US" dirty="0"/>
              <a:t>At the cost of additional writes and storage space to maintain the index data structure.</a:t>
            </a:r>
          </a:p>
          <a:p>
            <a:pPr lvl="1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INSERT / UPDATE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gets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slightly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slower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because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new data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structure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have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maintained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548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PK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26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144209"/>
              </p:ext>
            </p:extLst>
          </p:nvPr>
        </p:nvGraphicFramePr>
        <p:xfrm>
          <a:off x="251520" y="3356992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90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PK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27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99970"/>
              </p:ext>
            </p:extLst>
          </p:nvPr>
        </p:nvGraphicFramePr>
        <p:xfrm>
          <a:off x="179512" y="2910009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404DA1-DF03-4A82-9473-B029A40DC1EC}"/>
              </a:ext>
            </a:extLst>
          </p:cNvPr>
          <p:cNvSpPr/>
          <p:nvPr/>
        </p:nvSpPr>
        <p:spPr>
          <a:xfrm>
            <a:off x="179512" y="3782861"/>
            <a:ext cx="7416822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 = "Green";</a:t>
            </a:r>
          </a:p>
          <a:p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key = 1; key &lt; </a:t>
            </a:r>
            <a:r>
              <a:rPr lang="en-US" dirty="0" err="1">
                <a:latin typeface="Consolas" panose="020B0609020204030204" pitchFamily="49" charset="0"/>
              </a:rPr>
              <a:t>arrayLength</a:t>
            </a:r>
            <a:r>
              <a:rPr lang="en-US" dirty="0">
                <a:latin typeface="Consolas" panose="020B0609020204030204" pitchFamily="49" charset="0"/>
              </a:rPr>
              <a:t>; key++)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value = array[key];</a:t>
            </a:r>
          </a:p>
          <a:p>
            <a:r>
              <a:rPr lang="en-US" dirty="0">
                <a:latin typeface="Consolas" panose="020B0609020204030204" pitchFamily="49" charset="0"/>
              </a:rPr>
              <a:t>    if(value ==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 Got it: Value = ?</a:t>
            </a:r>
          </a:p>
          <a:p>
            <a:r>
              <a:rPr lang="en-US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4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PK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28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49578"/>
              </p:ext>
            </p:extLst>
          </p:nvPr>
        </p:nvGraphicFramePr>
        <p:xfrm>
          <a:off x="179512" y="2132856"/>
          <a:ext cx="7416823" cy="74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69568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404DA1-DF03-4A82-9473-B029A40DC1EC}"/>
              </a:ext>
            </a:extLst>
          </p:cNvPr>
          <p:cNvSpPr/>
          <p:nvPr/>
        </p:nvSpPr>
        <p:spPr>
          <a:xfrm>
            <a:off x="179512" y="3511013"/>
            <a:ext cx="7416822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 = "Green";</a:t>
            </a:r>
          </a:p>
          <a:p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key = 1; key &lt; </a:t>
            </a:r>
            <a:r>
              <a:rPr lang="en-US" dirty="0" err="1">
                <a:latin typeface="Consolas" panose="020B0609020204030204" pitchFamily="49" charset="0"/>
              </a:rPr>
              <a:t>arrayLength</a:t>
            </a:r>
            <a:r>
              <a:rPr lang="en-US" dirty="0">
                <a:latin typeface="Consolas" panose="020B0609020204030204" pitchFamily="49" charset="0"/>
              </a:rPr>
              <a:t>; key++)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value = array[key];</a:t>
            </a:r>
          </a:p>
          <a:p>
            <a:r>
              <a:rPr lang="en-US" dirty="0">
                <a:latin typeface="Consolas" panose="020B0609020204030204" pitchFamily="49" charset="0"/>
              </a:rPr>
              <a:t>    if(value ==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 Got it: Value = 3, Speed = ?</a:t>
            </a:r>
          </a:p>
          <a:p>
            <a:r>
              <a:rPr lang="en-US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8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PK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29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09377"/>
              </p:ext>
            </p:extLst>
          </p:nvPr>
        </p:nvGraphicFramePr>
        <p:xfrm>
          <a:off x="240208" y="2183264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404DA1-DF03-4A82-9473-B029A40DC1EC}"/>
              </a:ext>
            </a:extLst>
          </p:cNvPr>
          <p:cNvSpPr/>
          <p:nvPr/>
        </p:nvSpPr>
        <p:spPr>
          <a:xfrm>
            <a:off x="217512" y="3486199"/>
            <a:ext cx="7416822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 = "Green";</a:t>
            </a:r>
          </a:p>
          <a:p>
            <a:r>
              <a:rPr lang="en-US" dirty="0">
                <a:latin typeface="Consolas" panose="020B0609020204030204" pitchFamily="49" charset="0"/>
              </a:rPr>
              <a:t>for(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key = 1; key &lt; </a:t>
            </a:r>
            <a:r>
              <a:rPr lang="en-US" dirty="0" err="1">
                <a:latin typeface="Consolas" panose="020B0609020204030204" pitchFamily="49" charset="0"/>
              </a:rPr>
              <a:t>arrayLength</a:t>
            </a:r>
            <a:r>
              <a:rPr lang="en-US" dirty="0">
                <a:latin typeface="Consolas" panose="020B0609020204030204" pitchFamily="49" charset="0"/>
              </a:rPr>
              <a:t>; key++)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value = array[key];</a:t>
            </a:r>
          </a:p>
          <a:p>
            <a:r>
              <a:rPr lang="en-US" dirty="0">
                <a:latin typeface="Consolas" panose="020B0609020204030204" pitchFamily="49" charset="0"/>
              </a:rPr>
              <a:t>    if(value == </a:t>
            </a:r>
            <a:r>
              <a:rPr lang="en-US" dirty="0" err="1">
                <a:latin typeface="Consolas" panose="020B0609020204030204" pitchFamily="49" charset="0"/>
              </a:rPr>
              <a:t>givenColor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latin typeface="Consolas" panose="020B0609020204030204" pitchFamily="49" charset="0"/>
              </a:rPr>
              <a:t>        // Got it: Value = 3, Speed = Linear!</a:t>
            </a:r>
          </a:p>
          <a:p>
            <a:r>
              <a:rPr lang="en-US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Prepared SELECT-statement which is reusable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table based on the result-set of an SQL-statement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 in programming languages is error prone;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89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PK?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30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55199"/>
              </p:ext>
            </p:extLst>
          </p:nvPr>
        </p:nvGraphicFramePr>
        <p:xfrm>
          <a:off x="257585" y="3212976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86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PK?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31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15331"/>
              </p:ext>
            </p:extLst>
          </p:nvPr>
        </p:nvGraphicFramePr>
        <p:xfrm>
          <a:off x="224342" y="2420888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404DA1-DF03-4A82-9473-B029A40DC1EC}"/>
              </a:ext>
            </a:extLst>
          </p:cNvPr>
          <p:cNvSpPr/>
          <p:nvPr/>
        </p:nvSpPr>
        <p:spPr>
          <a:xfrm>
            <a:off x="224343" y="3937320"/>
            <a:ext cx="741682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var </a:t>
            </a:r>
            <a:r>
              <a:rPr lang="en-US" dirty="0" err="1">
                <a:latin typeface="Consolas" panose="020B0609020204030204" pitchFamily="49" charset="0"/>
              </a:rPr>
              <a:t>givenPK</a:t>
            </a:r>
            <a:r>
              <a:rPr lang="en-US" dirty="0">
                <a:latin typeface="Consolas" panose="020B0609020204030204" pitchFamily="49" charset="0"/>
              </a:rPr>
              <a:t> = 4;</a:t>
            </a:r>
          </a:p>
          <a:p>
            <a:r>
              <a:rPr lang="en-US" dirty="0">
                <a:latin typeface="Consolas" panose="020B0609020204030204" pitchFamily="49" charset="0"/>
              </a:rPr>
              <a:t>var value = array[</a:t>
            </a:r>
            <a:r>
              <a:rPr lang="en-US" dirty="0" err="1">
                <a:latin typeface="Consolas" panose="020B0609020204030204" pitchFamily="49" charset="0"/>
              </a:rPr>
              <a:t>givenPK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// Got it: Value = "Yellow", Speed = ?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57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871"/>
            <a:ext cx="7848600" cy="3888258"/>
          </a:xfrm>
        </p:spPr>
        <p:txBody>
          <a:bodyPr/>
          <a:lstStyle/>
          <a:p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array: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fast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color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given</a:t>
            </a:r>
            <a:r>
              <a:rPr lang="nl-NL" dirty="0"/>
              <a:t> PK?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32</a:t>
            </a:fld>
            <a:endParaRPr lang="nl-NL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E3E14E6-F467-427C-8DDD-DE8FD653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17967"/>
              </p:ext>
            </p:extLst>
          </p:nvPr>
        </p:nvGraphicFramePr>
        <p:xfrm>
          <a:off x="273743" y="2203695"/>
          <a:ext cx="7416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093">
                  <a:extLst>
                    <a:ext uri="{9D8B030D-6E8A-4147-A177-3AD203B41FA5}">
                      <a16:colId xmlns:a16="http://schemas.microsoft.com/office/drawing/2014/main" val="65598900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323583881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1656839304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83432721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40124165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40797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Index = 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(Column) </a:t>
                      </a:r>
                      <a:r>
                        <a:rPr lang="nl-NL" dirty="0" err="1"/>
                        <a:t>value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“Red”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“Blue”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“Green”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</a:t>
                      </a:r>
                      <a:r>
                        <a:rPr lang="nl-NL" dirty="0" err="1"/>
                        <a:t>Yellow</a:t>
                      </a:r>
                      <a:r>
                        <a:rPr lang="nl-NL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“Gray”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61750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73404DA1-DF03-4A82-9473-B029A40DC1EC}"/>
              </a:ext>
            </a:extLst>
          </p:cNvPr>
          <p:cNvSpPr/>
          <p:nvPr/>
        </p:nvSpPr>
        <p:spPr>
          <a:xfrm>
            <a:off x="273744" y="3356992"/>
            <a:ext cx="7416822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givenPK</a:t>
            </a:r>
            <a:r>
              <a:rPr lang="en-US" dirty="0">
                <a:latin typeface="Consolas" panose="020B0609020204030204" pitchFamily="49" charset="0"/>
              </a:rPr>
              <a:t> = 4;</a:t>
            </a:r>
          </a:p>
          <a:p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value = array[</a:t>
            </a:r>
            <a:r>
              <a:rPr lang="en-US" dirty="0" err="1">
                <a:latin typeface="Consolas" panose="020B0609020204030204" pitchFamily="49" charset="0"/>
              </a:rPr>
              <a:t>givenPK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// Got it: Value = "Yellow", Speed = Constant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093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Constraints - Index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7848600" cy="3888258"/>
          </a:xfrm>
        </p:spPr>
        <p:txBody>
          <a:bodyPr/>
          <a:lstStyle/>
          <a:p>
            <a:r>
              <a:rPr lang="nl-NL" dirty="0" err="1"/>
              <a:t>Conclusion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every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index-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constraint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of “array”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nl-NL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maintained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b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you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index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much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columns,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performance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gain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lost.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4883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Referential Integrity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72816"/>
            <a:ext cx="6912768" cy="3816250"/>
          </a:xfrm>
        </p:spPr>
        <p:txBody>
          <a:bodyPr/>
          <a:lstStyle/>
          <a:p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consistency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tables</a:t>
            </a:r>
            <a:r>
              <a:rPr lang="nl-NL" dirty="0"/>
              <a:t> is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guaranteed</a:t>
            </a:r>
            <a:r>
              <a:rPr lang="nl-NL" dirty="0"/>
              <a:t>.</a:t>
            </a:r>
            <a:br>
              <a:rPr lang="nl-NL" dirty="0"/>
            </a:br>
            <a:br>
              <a:rPr lang="nl-NL" dirty="0"/>
            </a:br>
            <a:endParaRPr lang="nl-NL" dirty="0"/>
          </a:p>
          <a:p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PK is </a:t>
            </a:r>
            <a:r>
              <a:rPr lang="nl-NL" dirty="0" err="1"/>
              <a:t>available</a:t>
            </a:r>
            <a:r>
              <a:rPr lang="nl-NL" dirty="0"/>
              <a:t> in Table#1 </a:t>
            </a:r>
            <a:r>
              <a:rPr lang="nl-NL" dirty="0" err="1"/>
              <a:t>when</a:t>
            </a:r>
            <a:r>
              <a:rPr lang="nl-NL" dirty="0"/>
              <a:t> a FK in </a:t>
            </a:r>
            <a:r>
              <a:rPr lang="nl-NL" dirty="0" err="1"/>
              <a:t>table</a:t>
            </a:r>
            <a:r>
              <a:rPr lang="nl-NL" dirty="0"/>
              <a:t> #2 </a:t>
            </a:r>
            <a:r>
              <a:rPr lang="nl-NL" dirty="0" err="1"/>
              <a:t>refers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it.</a:t>
            </a:r>
          </a:p>
          <a:p>
            <a:pPr lvl="1"/>
            <a:r>
              <a:rPr lang="nl-NL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But, </a:t>
            </a:r>
            <a:r>
              <a:rPr lang="nl-NL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how</a:t>
            </a:r>
            <a:r>
              <a:rPr lang="nl-NL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can</a:t>
            </a:r>
            <a:r>
              <a:rPr lang="nl-NL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we do </a:t>
            </a:r>
            <a:r>
              <a:rPr lang="nl-NL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nl-NL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71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Referential Integrity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3816250"/>
          </a:xfrm>
        </p:spPr>
        <p:txBody>
          <a:bodyPr/>
          <a:lstStyle/>
          <a:p>
            <a:r>
              <a:rPr lang="nl-NL" dirty="0"/>
              <a:t>CASCADE</a:t>
            </a:r>
          </a:p>
          <a:p>
            <a:r>
              <a:rPr lang="nl-NL" dirty="0">
                <a:solidFill>
                  <a:srgbClr val="004185"/>
                </a:solidFill>
              </a:rPr>
              <a:t>RESTRICT</a:t>
            </a:r>
          </a:p>
          <a:p>
            <a:r>
              <a:rPr lang="nl-NL" dirty="0">
                <a:solidFill>
                  <a:srgbClr val="004185"/>
                </a:solidFill>
              </a:rPr>
              <a:t>NO ACTION</a:t>
            </a:r>
          </a:p>
          <a:p>
            <a:r>
              <a:rPr lang="nl-NL" dirty="0">
                <a:solidFill>
                  <a:srgbClr val="004185"/>
                </a:solidFill>
              </a:rPr>
              <a:t>SET DEFAULT</a:t>
            </a:r>
          </a:p>
          <a:p>
            <a:r>
              <a:rPr lang="nl-NL" dirty="0">
                <a:solidFill>
                  <a:srgbClr val="004185"/>
                </a:solidFill>
              </a:rPr>
              <a:t>SET NULL</a:t>
            </a: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456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Referential Integrity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60848"/>
            <a:ext cx="7848600" cy="4536330"/>
          </a:xfrm>
        </p:spPr>
        <p:txBody>
          <a:bodyPr/>
          <a:lstStyle/>
          <a:p>
            <a:r>
              <a:rPr lang="nl-NL" dirty="0"/>
              <a:t>CASCADE</a:t>
            </a:r>
          </a:p>
          <a:p>
            <a:pPr lvl="1"/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Deleting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user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also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delete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associated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>
                <a:solidFill>
                  <a:srgbClr val="004185"/>
                </a:solidFill>
              </a:rPr>
              <a:t>RESTRICT</a:t>
            </a:r>
          </a:p>
          <a:p>
            <a:pPr lvl="1"/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Deleting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user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with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will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give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error</a:t>
            </a:r>
          </a:p>
          <a:p>
            <a:r>
              <a:rPr lang="nl-NL" dirty="0">
                <a:solidFill>
                  <a:srgbClr val="004185"/>
                </a:solidFill>
              </a:rPr>
              <a:t>NO ACTION</a:t>
            </a:r>
          </a:p>
          <a:p>
            <a:pPr lvl="1"/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Default: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removes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user,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regardless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it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has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books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>
                <a:solidFill>
                  <a:srgbClr val="004185"/>
                </a:solidFill>
              </a:rPr>
              <a:t>SET DEFAULT</a:t>
            </a:r>
          </a:p>
          <a:p>
            <a:pPr lvl="1"/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Set’s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FK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default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value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1"/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1: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Automatically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assign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book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nl-N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admin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nl-NL" dirty="0">
                <a:solidFill>
                  <a:srgbClr val="004185"/>
                </a:solidFill>
              </a:rPr>
              <a:t>SET NULL</a:t>
            </a:r>
          </a:p>
          <a:p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531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RI - Create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88840"/>
            <a:ext cx="7848600" cy="381625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PK_TableName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NONCLUSTERED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FK_TableName_OtherTable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OtherTable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b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nl-NL" sz="20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585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/>
          <a:lstStyle/>
          <a:p>
            <a:r>
              <a:rPr lang="en-US" dirty="0"/>
              <a:t>SQL – RI – Alter</a:t>
            </a:r>
            <a:endParaRPr lang="nl-NL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F284006C-7D48-4E4F-A802-EB35BC3B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11" y="2060848"/>
            <a:ext cx="8045896" cy="3816250"/>
          </a:xfrm>
        </p:spPr>
        <p:txBody>
          <a:bodyPr/>
          <a:lstStyle/>
          <a:p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FK_TableName_OtherTable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OtherTable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br>
              <a:rPr lang="nl-NL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l-NL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l-NL" sz="2000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2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08" y="2249663"/>
            <a:ext cx="7848600" cy="4318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When to use/create a view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4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6747445-11C6-49AB-84B4-E69B3A9F5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69" y="1742789"/>
            <a:ext cx="2150368" cy="2150368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F33A558-D7BD-4862-A519-BA5236F3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779134"/>
            <a:ext cx="5256584" cy="2364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AVG(TOTAL)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 	(SELECT PLAYERNO, SUM(AMOUNT) AS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FROM PENALTIES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	GROUP BY PLAYERNO) AS TOTALS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WHERE PLAYERNO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(SELECT PLAYERNO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FROM PLAYERS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WHERE TOWN = '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Stratford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' OR TOWN = 'Inglewood')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5977B928-F4FF-4FAC-81AA-670EECFE8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356992"/>
            <a:ext cx="2633464" cy="2633464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EC837224-47E8-423E-A1C0-8FA2748D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817973"/>
            <a:ext cx="3960440" cy="856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1740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SELECT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PlayerName</a:t>
            </a:r>
            <a:r>
              <a:rPr kumimoji="0" lang="nl-NL" altLang="nl-NL" sz="1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FROM </a:t>
            </a:r>
            <a:r>
              <a:rPr kumimoji="0" lang="nl-NL" altLang="nl-NL" sz="14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PlayerTable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 - Create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column1, column2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condition;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39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 – Create or replace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REPLACE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column1, column2, column3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column4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nl-NL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nl-NL" dirty="0" err="1">
                <a:solidFill>
                  <a:srgbClr val="A52A2A"/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62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 - Execute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column = </a:t>
            </a:r>
            <a:r>
              <a:rPr lang="nl-NL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value'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33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Views - Delete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05038"/>
            <a:ext cx="7848600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nl-NL" dirty="0">
                <a:solidFill>
                  <a:srgbClr val="0000CD"/>
                </a:solidFill>
                <a:latin typeface="Consolas" panose="020B0609020204030204" pitchFamily="49" charset="0"/>
              </a:rPr>
              <a:t>DROP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</a:rPr>
              <a:t>view_name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NL" dirty="0"/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677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848600" cy="657225"/>
          </a:xfrm>
        </p:spPr>
        <p:txBody>
          <a:bodyPr>
            <a:normAutofit fontScale="90000"/>
          </a:bodyPr>
          <a:lstStyle/>
          <a:p>
            <a:r>
              <a:rPr lang="en-US" dirty="0"/>
              <a:t>SQL - Stored Procedures</a:t>
            </a:r>
            <a:br>
              <a:rPr lang="en-US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BC0EAC-8FEB-40E2-9492-05DE794A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04864"/>
            <a:ext cx="8071656" cy="27361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Prepared SQL-statement which is reusable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 idea as a view, however: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not limited to the SELECT-statement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Uses input parameters to allow dynamic-queries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Create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stored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procedure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that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is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useful</a:t>
            </a:r>
            <a:endParaRPr lang="nl-NL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2"/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Do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not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limit a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stored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procedure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a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simple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SELECT-statement</a:t>
            </a:r>
          </a:p>
          <a:p>
            <a:pPr lvl="3"/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However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is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not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forbidden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use</a:t>
            </a:r>
            <a:r>
              <a:rPr lang="nl-NL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nl-NL">
                <a:solidFill>
                  <a:schemeClr val="tx1">
                    <a:lumMod val="60000"/>
                    <a:lumOff val="40000"/>
                  </a:schemeClr>
                </a:solidFill>
              </a:rPr>
              <a:t>a SELECT-statement</a:t>
            </a:r>
            <a:endParaRPr lang="nl-NL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2"/>
            <a:endParaRPr lang="nl-NL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A84-109E-4DDC-97C7-D89C2DCBB40F}" type="slidenum">
              <a:rPr lang="nl-NL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854599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thema NHL Stenden_IT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thema NHL Stenden_IT" id="{FC1079B9-17FD-4753-943F-CE596EA48D69}" vid="{EFC893F5-FD5D-4194-98FC-20D2993204FD}"/>
    </a:ext>
  </a:extLst>
</a:theme>
</file>

<file path=ppt/theme/theme10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A51FEF25-8686-475E-B8C8-103703810DB3}"/>
    </a:ext>
  </a:extLst>
</a:theme>
</file>

<file path=ppt/theme/theme3.xml><?xml version="1.0" encoding="utf-8"?>
<a:theme xmlns:a="http://schemas.openxmlformats.org/drawingml/2006/main" name="2_Powerpoint_Thema_NHL_Stenden">
  <a:themeElements>
    <a:clrScheme name="NHL-Stenden Turquois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AA"/>
      </a:accent1>
      <a:accent2>
        <a:srgbClr val="005AAA"/>
      </a:accent2>
      <a:accent3>
        <a:srgbClr val="E62328"/>
      </a:accent3>
      <a:accent4>
        <a:srgbClr val="7F7F7F"/>
      </a:accent4>
      <a:accent5>
        <a:srgbClr val="595959"/>
      </a:accent5>
      <a:accent6>
        <a:srgbClr val="3F3F3F"/>
      </a:accent6>
      <a:hlink>
        <a:srgbClr val="009BAA"/>
      </a:hlink>
      <a:folHlink>
        <a:srgbClr val="006570"/>
      </a:folHlink>
    </a:clrScheme>
    <a:fontScheme name="Aangepast 1">
      <a:majorFont>
        <a:latin typeface="Cera PRO"/>
        <a:ea typeface=""/>
        <a:cs typeface=""/>
      </a:majorFont>
      <a:minorFont>
        <a:latin typeface="Cera PRO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98EF321-1B5E-45AD-8094-E19CAF840F8B}"/>
    </a:ext>
  </a:extLst>
</a:theme>
</file>

<file path=ppt/theme/theme4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2DFFD9-C084-428E-B80B-47E3DCD97425}"/>
    </a:ext>
  </a:extLst>
</a:theme>
</file>

<file path=ppt/theme/theme5.xml><?xml version="1.0" encoding="utf-8"?>
<a:theme xmlns:a="http://schemas.openxmlformats.org/drawingml/2006/main" name="2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5A00E75-A2D2-4959-8F9A-7E1F426B0DB8}"/>
    </a:ext>
  </a:extLst>
</a:theme>
</file>

<file path=ppt/theme/theme6.xml><?xml version="1.0" encoding="utf-8"?>
<a:theme xmlns:a="http://schemas.openxmlformats.org/drawingml/2006/main" name="4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E11C33DD-08B5-4B0A-B3C1-E4C44C72FE69}"/>
    </a:ext>
  </a:extLst>
</a:theme>
</file>

<file path=ppt/theme/theme7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820942E4-5922-49EF-9453-DAFA9CF35DA8}"/>
    </a:ext>
  </a:extLst>
</a:theme>
</file>

<file path=ppt/theme/theme8.xml><?xml version="1.0" encoding="utf-8"?>
<a:theme xmlns:a="http://schemas.openxmlformats.org/drawingml/2006/main" name="3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6BCB6D0A-C64A-4D7B-8382-EF3562E60F4E}"/>
    </a:ext>
  </a:extLst>
</a:theme>
</file>

<file path=ppt/theme/theme9.xml><?xml version="1.0" encoding="utf-8"?>
<a:theme xmlns:a="http://schemas.openxmlformats.org/drawingml/2006/main" name="5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2" id="{D39663E6-A3F4-4432-AF2C-152358120B03}" vid="{184ECADD-028A-4ABF-8249-1FF4121FF3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D159FB94AFB54D8CD0248843FD76A5" ma:contentTypeVersion="22" ma:contentTypeDescription="Een nieuw document maken." ma:contentTypeScope="" ma:versionID="88fb031dd08dc356ce02d2bff8c656e8">
  <xsd:schema xmlns:xsd="http://www.w3.org/2001/XMLSchema" xmlns:xs="http://www.w3.org/2001/XMLSchema" xmlns:p="http://schemas.microsoft.com/office/2006/metadata/properties" xmlns:ns2="a7b1186d-096f-4266-8f57-4afebc420a87" xmlns:ns3="44f5ec5c-b501-4945-a241-a18e30993441" targetNamespace="http://schemas.microsoft.com/office/2006/metadata/properties" ma:root="true" ma:fieldsID="71832089e5f65e3addbb1b8476158af9" ns2:_="" ns3:_="">
    <xsd:import namespace="a7b1186d-096f-4266-8f57-4afebc420a87"/>
    <xsd:import namespace="44f5ec5c-b501-4945-a241-a18e30993441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Moduleboek" minOccurs="0"/>
                <xsd:element ref="ns3:MediaServiceMetadata" minOccurs="0"/>
                <xsd:element ref="ns3:MediaServiceFastMetadata" minOccurs="0"/>
                <xsd:element ref="ns3:Course" minOccurs="0"/>
                <xsd:element ref="ns3:Studierichting" minOccurs="0"/>
                <xsd:element ref="ns3:Jaar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1186d-096f-4266-8f57-4afebc420a87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3db6501a-c5b3-4a95-bbe5-8569bd4cbd7e}" ma:internalName="TaxCatchAll" ma:showField="CatchAllData" ma:web="a7b1186d-096f-4266-8f57-4afebc420a8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5ec5c-b501-4945-a241-a18e30993441" elementFormDefault="qualified">
    <xsd:import namespace="http://schemas.microsoft.com/office/2006/documentManagement/types"/>
    <xsd:import namespace="http://schemas.microsoft.com/office/infopath/2007/PartnerControls"/>
    <xsd:element name="Moduleboek" ma:index="9" nillable="true" ma:displayName="Moduleboek" ma:default="0" ma:description="Deze kolom geeft aan of de map moduleboeken bevat of niet." ma:indexed="true" ma:internalName="Moduleboek">
      <xsd:simpleType>
        <xsd:restriction base="dms:Boolea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Course" ma:index="12" nillable="true" ma:displayName="Course" ma:default="Alles" ma:description="Vakcode" ma:format="Dropdown" ma:indexed="true" ma:internalName="Course">
      <xsd:simpleType>
        <xsd:restriction base="dms:Choice">
          <xsd:enumeration value="Alles"/>
          <xsd:enumeration value="IN-OIMM"/>
          <xsd:enumeration value="IIPRAD"/>
          <xsd:enumeration value="OICS"/>
          <xsd:enumeration value="IN-DECIC"/>
          <xsd:enumeration value="OICN1"/>
          <xsd:enumeration value="OIDB1"/>
          <xsd:enumeration value="OIDGD1"/>
          <xsd:enumeration value="OIIM"/>
          <xsd:enumeration value="OIJV1"/>
          <xsd:enumeration value="OIMM"/>
          <xsd:enumeration value="OIPHP1"/>
          <xsd:enumeration value="OIPHP2"/>
          <xsd:enumeration value="OIWIS"/>
          <xsd:enumeration value="OIXH"/>
          <xsd:enumeration value="GMOCO1"/>
          <xsd:enumeration value="GSCOT1"/>
          <xsd:enumeration value="GSLB1A"/>
          <xsd:enumeration value="GSLB1B"/>
          <xsd:enumeration value="GOZT1"/>
          <xsd:enumeration value="GSCOT2"/>
          <xsd:enumeration value="GSLBT2"/>
          <xsd:enumeration value="GTENG1"/>
          <xsd:enumeration value="IIPR1"/>
          <xsd:enumeration value="IIPR2"/>
          <xsd:enumeration value="IIPR3"/>
          <xsd:enumeration value="IIPR4A"/>
          <xsd:enumeration value="IIPR4B"/>
          <xsd:enumeration value="IIPR5A"/>
          <xsd:enumeration value="IIPR5B"/>
          <xsd:enumeration value="IIPR6.1"/>
          <xsd:enumeration value="IIPR6.2"/>
          <xsd:enumeration value="MINORSEC"/>
          <xsd:enumeration value="OI-AD"/>
          <xsd:enumeration value="OIC#1"/>
          <xsd:enumeration value="OIC#2"/>
          <xsd:enumeration value="OICEH"/>
          <xsd:enumeration value="OICLFUN"/>
          <xsd:enumeration value="OIDB2"/>
          <xsd:enumeration value="OIDGD2"/>
          <xsd:enumeration value="OIDHTML"/>
          <xsd:enumeration value="OIDIG-T"/>
          <xsd:enumeration value="OIDP"/>
          <xsd:enumeration value="OIES1"/>
          <xsd:enumeration value="OIES2"/>
          <xsd:enumeration value="OIFED1"/>
          <xsd:enumeration value="OIIT"/>
          <xsd:enumeration value="OIITA"/>
          <xsd:enumeration value="OIIT-V"/>
          <xsd:enumeration value="OIJV1"/>
          <xsd:enumeration value="OIJV2"/>
          <xsd:enumeration value="OIJV3"/>
          <xsd:enumeration value="OIKM"/>
          <xsd:enumeration value="OIMAN1"/>
          <xsd:enumeration value="OIMAN2"/>
          <xsd:enumeration value="OINETFUN"/>
          <xsd:enumeration value="OIOO1"/>
          <xsd:enumeration value="OIOS"/>
          <xsd:enumeration value="OIPIT-S"/>
          <xsd:enumeration value="OIPL-FPGA"/>
          <xsd:enumeration value="OISEC"/>
          <xsd:enumeration value="OIT"/>
          <xsd:enumeration value="OITHREAD"/>
          <xsd:enumeration value="OIUID"/>
          <xsd:enumeration value="OIXML"/>
          <xsd:enumeration value="OTAFST"/>
          <xsd:enumeration value="OTSTA"/>
        </xsd:restriction>
      </xsd:simpleType>
    </xsd:element>
    <xsd:element name="Studierichting" ma:index="13" nillable="true" ma:displayName="Studierichting" ma:default="Software Engineering" ma:internalName="Studierichtin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CT-Beheer"/>
                    <xsd:enumeration value="AD ICT-Beheer"/>
                    <xsd:enumeration value="Software Engineering"/>
                    <xsd:enumeration value="Technische Informatica"/>
                    <xsd:enumeration value="Front-End Developer"/>
                    <xsd:enumeration value="Information Technology"/>
                  </xsd:restriction>
                </xsd:simpleType>
              </xsd:element>
            </xsd:sequence>
          </xsd:extension>
        </xsd:complexContent>
      </xsd:complexType>
    </xsd:element>
    <xsd:element name="Jaar" ma:index="14" nillable="true" ma:displayName="Jaar" ma:default="Jaar 1" ma:description="Welk jaar wordt het vak gegeven?" ma:internalName="Jaar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Jaar 1"/>
                    <xsd:enumeration value="Jaar 2"/>
                    <xsd:enumeration value="Jaar 3"/>
                    <xsd:enumeration value="Jaar 4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aar xmlns="44f5ec5c-b501-4945-a241-a18e30993441">
      <Value>Jaar 1</Value>
    </Jaar>
    <Course xmlns="44f5ec5c-b501-4945-a241-a18e30993441">Alles</Course>
    <Moduleboek xmlns="44f5ec5c-b501-4945-a241-a18e30993441">false</Moduleboek>
    <TaxCatchAll xmlns="a7b1186d-096f-4266-8f57-4afebc420a87"/>
    <Studierichting xmlns="44f5ec5c-b501-4945-a241-a18e30993441">
      <Value>Software Engineering</Value>
    </Studierichting>
  </documentManagement>
</p:properties>
</file>

<file path=customXml/itemProps1.xml><?xml version="1.0" encoding="utf-8"?>
<ds:datastoreItem xmlns:ds="http://schemas.openxmlformats.org/officeDocument/2006/customXml" ds:itemID="{F4EB6A7B-6955-463D-9844-1315E7ED64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6FE60C-2462-4262-9043-0EE4EB403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b1186d-096f-4266-8f57-4afebc420a87"/>
    <ds:schemaRef ds:uri="44f5ec5c-b501-4945-a241-a18e30993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8AB623-7F05-4703-9A36-87604B0576B3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a7b1186d-096f-4266-8f57-4afebc420a8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4f5ec5c-b501-4945-a241-a18e3099344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Powerpointthema NHL Stenden_IT</Template>
  <TotalTime>3887</TotalTime>
  <Words>1053</Words>
  <Application>Microsoft Office PowerPoint</Application>
  <PresentationFormat>Diavoorstelling (4:3)</PresentationFormat>
  <Paragraphs>365</Paragraphs>
  <Slides>38</Slides>
  <Notes>38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9</vt:i4>
      </vt:variant>
      <vt:variant>
        <vt:lpstr>Diatitels</vt:lpstr>
      </vt:variant>
      <vt:variant>
        <vt:i4>38</vt:i4>
      </vt:variant>
    </vt:vector>
  </HeadingPairs>
  <TitlesOfParts>
    <vt:vector size="54" baseType="lpstr">
      <vt:lpstr>Arial</vt:lpstr>
      <vt:lpstr>Calibri</vt:lpstr>
      <vt:lpstr>Cera PRO</vt:lpstr>
      <vt:lpstr>Consolas</vt:lpstr>
      <vt:lpstr>Times New Roman</vt:lpstr>
      <vt:lpstr>Verdana</vt:lpstr>
      <vt:lpstr>Wingdings</vt:lpstr>
      <vt:lpstr>Powerpointthema NHL Stenden_IT</vt:lpstr>
      <vt:lpstr>1_Powerpoint_Thema_NHL_Stenden</vt:lpstr>
      <vt:lpstr>2_Powerpoint_Thema_NHL_Stenden</vt:lpstr>
      <vt:lpstr>Aangepast ontwerp</vt:lpstr>
      <vt:lpstr>2_Aangepast ontwerp</vt:lpstr>
      <vt:lpstr>4_Aangepast ontwerp</vt:lpstr>
      <vt:lpstr>1_Aangepast ontwerp</vt:lpstr>
      <vt:lpstr>3_Aangepast ontwerp</vt:lpstr>
      <vt:lpstr>5_Aangepast ontwerp</vt:lpstr>
      <vt:lpstr>Databases 2</vt:lpstr>
      <vt:lpstr>Agenda</vt:lpstr>
      <vt:lpstr>SQL - Views </vt:lpstr>
      <vt:lpstr>SQL - Views </vt:lpstr>
      <vt:lpstr>SQL - Views - Create </vt:lpstr>
      <vt:lpstr>SQL - Views – Create or replace </vt:lpstr>
      <vt:lpstr>SQL - Views - Execute </vt:lpstr>
      <vt:lpstr>SQL - Views - Delete </vt:lpstr>
      <vt:lpstr>SQL - Stored Procedures </vt:lpstr>
      <vt:lpstr>SQL – SP - Create </vt:lpstr>
      <vt:lpstr>SQL – SP – Example (2) </vt:lpstr>
      <vt:lpstr>SQL – SP – Execute </vt:lpstr>
      <vt:lpstr>SQL – Events &amp; Triggers </vt:lpstr>
      <vt:lpstr>SQL – Events </vt:lpstr>
      <vt:lpstr>SQL – Triggers - Exceptions </vt:lpstr>
      <vt:lpstr>SQL – Triggers – Example (1) </vt:lpstr>
      <vt:lpstr>SQL – Triggers – Example (2) </vt:lpstr>
      <vt:lpstr>SQL – Triggers – Example (3) </vt:lpstr>
      <vt:lpstr>SQL – Constraints</vt:lpstr>
      <vt:lpstr>SQL – Constraints</vt:lpstr>
      <vt:lpstr>SQL – Constraint - Check</vt:lpstr>
      <vt:lpstr>SQL – Check – Create</vt:lpstr>
      <vt:lpstr>SQL – Check – Alter</vt:lpstr>
      <vt:lpstr>SQL – Check – Drop</vt:lpstr>
      <vt:lpstr>SQL – Constraints - Index</vt:lpstr>
      <vt:lpstr>SQL – Constraints - Index</vt:lpstr>
      <vt:lpstr>SQL – Constraints - Index</vt:lpstr>
      <vt:lpstr>SQL – Constraints - Index</vt:lpstr>
      <vt:lpstr>SQL – Constraints - Index</vt:lpstr>
      <vt:lpstr>SQL – Constraints - Index</vt:lpstr>
      <vt:lpstr>SQL – Constraints - Index</vt:lpstr>
      <vt:lpstr>SQL – Constraints - Index</vt:lpstr>
      <vt:lpstr>SQL – Constraints - Index</vt:lpstr>
      <vt:lpstr>SQL – Referential Integrity</vt:lpstr>
      <vt:lpstr>SQL – Referential Integrity</vt:lpstr>
      <vt:lpstr>SQL – Referential Integrity</vt:lpstr>
      <vt:lpstr>SQL – RI - Create</vt:lpstr>
      <vt:lpstr>SQL – RI – Alter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&lt;Dbta1 les 1&gt;</dc:title>
  <dc:creator>I&amp;A</dc:creator>
  <cp:lastModifiedBy>Gerjan van Oenen</cp:lastModifiedBy>
  <cp:revision>77</cp:revision>
  <cp:lastPrinted>2001-11-16T11:29:27Z</cp:lastPrinted>
  <dcterms:created xsi:type="dcterms:W3CDTF">2001-11-14T14:05:01Z</dcterms:created>
  <dcterms:modified xsi:type="dcterms:W3CDTF">2018-12-03T12:30:51Z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0x010100FAD159FB94AFB54D8CD0248843FD76A5</vt:lpwstr>
  </property>
</Properties>
</file>