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dc3f011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dc3f01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18524cd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18524cd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ramos.robertanthony@gmail.com" TargetMode="External"/><Relationship Id="rId4" Type="http://schemas.openxmlformats.org/officeDocument/2006/relationships/hyperlink" Target="https://github.com/robertramos89/Predicting-Item-Sales" TargetMode="External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7725" y="-55700"/>
            <a:ext cx="46974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Predicting Item Sales </a:t>
            </a:r>
            <a:endParaRPr sz="43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357600" y="4618125"/>
            <a:ext cx="373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Author: Robert Ramos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to Solve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4050" y="2494700"/>
            <a:ext cx="39999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attributes of products and their outlets, we are tasked with analyzing the data to determine which ones contribute to higher sales as well as creating a machine learning model to predict how to create more sales.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0425"/>
            <a:ext cx="4367400" cy="245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39628" y="6084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The Data</a:t>
            </a:r>
            <a:endParaRPr b="1" sz="32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00" y="941600"/>
            <a:ext cx="5278001" cy="27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83900" y="1835100"/>
            <a:ext cx="31113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Item_Identifier              1555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Item_Weight                   415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Item_Fat_Content                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Item_Visibility              6519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Item_Type                      16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Item_MRP                     5225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Outlet_Identifier               8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Outlet_Establishment_Year       8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Outlet_Size                     4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Outlet_Location_Type            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Outlet_Type                     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retailer has collected both product and outlet attribute data for items that they sold but need insight as to what can led to items selling.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4675"/>
            <a:ext cx="8839197" cy="149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652825" y="889950"/>
            <a:ext cx="21906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1’s has the highest volume of sales at over </a:t>
            </a:r>
            <a:r>
              <a:rPr b="1" lang="en" sz="1400"/>
              <a:t>12.9M</a:t>
            </a:r>
            <a:r>
              <a:rPr lang="en" sz="1400"/>
              <a:t> units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3’s recorded </a:t>
            </a:r>
            <a:r>
              <a:rPr b="1" lang="en" sz="1400"/>
              <a:t>3.4M</a:t>
            </a:r>
            <a:r>
              <a:rPr lang="en" sz="1400"/>
              <a:t> units sold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2’s recorded </a:t>
            </a:r>
            <a:r>
              <a:rPr b="1" lang="en" sz="1400"/>
              <a:t>1.8M </a:t>
            </a:r>
            <a:r>
              <a:rPr lang="en" sz="1400"/>
              <a:t>units sold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Grocery stores had the least amount of units sold at </a:t>
            </a:r>
            <a:r>
              <a:rPr b="1" lang="en" sz="1400"/>
              <a:t>368K</a:t>
            </a:r>
            <a:endParaRPr b="1"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45638"/>
            <a:ext cx="6348025" cy="40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07200" y="935700"/>
            <a:ext cx="34416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3 Selling Product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Fruits and Vegetables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Snack Foods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3 Selling Product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Seafood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25" y="721913"/>
            <a:ext cx="4916106" cy="3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45225" y="516225"/>
            <a:ext cx="4096500" cy="6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Recommendations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 Improving Sales </a:t>
            </a:r>
            <a:endParaRPr sz="32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35975" y="1318125"/>
            <a:ext cx="39291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future retail locations, focus on building more Type 1 locations as they lead to higher sales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stocking items that are in the top 3 selling categories as they consistently have the highest volume of sales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600" y="1318125"/>
            <a:ext cx="4434600" cy="2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3350" y="1315375"/>
            <a:ext cx="45912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Recommendation</a:t>
            </a:r>
            <a:endParaRPr sz="2900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23350" y="2172350"/>
            <a:ext cx="3613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Higher Correlation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More Accurate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75" y="2631400"/>
            <a:ext cx="36861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13" y="134875"/>
            <a:ext cx="3686911" cy="2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Thanks!</a:t>
            </a:r>
            <a:endParaRPr b="1" sz="30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26075" y="1465800"/>
            <a:ext cx="3048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Robert Ramos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ramos.robertanthony@gmail.com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https://github.com/robertramos89/Predicting-Item-Sales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225" y="1005338"/>
            <a:ext cx="5564525" cy="313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