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F0"/>
    <a:srgbClr val="192C5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C00F-0702-4C4C-84D8-37F95D61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51616-3CF4-114E-A038-7E8052C6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4C1F-F92D-6642-B16F-BCA63F37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762A-22A5-4A4C-BF9C-18267101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E3F2-A99F-E74E-9A8D-7B5DAE40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44618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44E5-0C3A-A04B-A265-0BEEA3D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13371-70F9-5D4A-AB15-063214698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7B922-9CEA-3444-8901-E747B2B4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46D3-362C-8A49-8A0E-D7239E94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93BC-BE67-B14F-BF87-F03FE45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42668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F1735-815C-204B-9406-0D0E8CD7A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F3C18-0285-F04A-9BE8-0EB271CE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9360-2924-4045-BEE0-913D635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A04B-F9FA-594A-95F3-9E7B79D1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7F5E0-0586-5048-9A3C-5063EE18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71164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3DDA-296F-324B-B248-022DC817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B417-0878-0941-BCCF-650D65BE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FB16-E5F1-F647-A553-023735A9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D647-5B68-464B-AB6C-246287F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6965-DC03-D647-94C4-AB8A6D21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4651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E87F-8067-9B47-9FFC-B65A5BB4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7ECC-B84B-2F46-86E9-7542CA4A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0064-17DD-6549-8A29-B11E509F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C24A-D46B-754A-ABEB-664D23FE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EA0F-A662-BC4F-8DB7-2B4C27DC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6742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03E2-ED16-F749-93D2-4ED52887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8A95-3FAD-3547-B365-CFA2CAAF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A44F-5436-8146-A344-DFCF03689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ABBA-6F1F-EA48-B072-2E0D61D9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677D8-8451-0B48-A4A7-FEDD32C5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B68AA-C2CC-144A-8AB3-1F9BC4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2574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FCC-C417-3244-A2F7-7A23F487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6064-5627-4D40-B76E-FB5673F74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F462-A9DA-5F46-87D5-A4524C893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90F9D-F53D-7E43-B679-DE2BA3A53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0F025-7330-5840-BEB8-7C769BD23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8D205-C527-6B47-B070-B2FC608C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EFBC8-6F79-B143-98C1-3A5A0AC5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CCFB-90E4-7645-A252-42322AD1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267475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C475-00ED-6245-A216-DF972EF8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D0E63-BE8D-A94D-B30C-277517AE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95458-07F2-7A4F-985D-3857EC02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402B3-5131-9C49-B0B7-9786EA58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7196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E95B2-9F7D-4444-8019-A74B00C8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568C3-197A-2345-B11C-59C807F6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57FA-6885-6F4D-BD2C-458B039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24669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CA41-AF7E-1E4C-9410-14C05A11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ADDB-42B1-E84E-A722-99C312F0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441D8-71F1-0140-BDC2-FE83CDFE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759B-1642-9B44-956B-2008D6B8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B068-ED55-4446-A332-DAC8645E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20E4A-1A68-4F4D-86E0-8FADB69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8459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A38F-5EF0-874C-9A48-02E745E6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9AE16-2B39-A747-844F-05A7FC54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C72AE-E869-3C4E-B953-07541559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D0516-DB19-CB40-BF5C-68E34B1F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5C3F-13E7-4941-A333-59DD5EB4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97E1-111E-B14A-A32C-A5D077B9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14246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5E8B4-6CE6-A84A-A375-4AFF0867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0932-16AA-6A46-9625-BA12644C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FA3D-05CC-DF44-B8B5-F4B1E4F97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DC9B-E8A5-A847-A0B0-BB947406758D}" type="datetimeFigureOut">
              <a:rPr lang="en-MN" smtClean="0"/>
              <a:t>2021.04.04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E786-A5B1-7246-9543-16DFDDFF0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E167-E302-B342-BCB4-3F55206BA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108A-2CFF-CB43-8F48-4DD28EF6FED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46352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E4F8BC-941C-9745-864A-094BAB82EF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E2F0"/>
          </a:solidFill>
          <a:ln>
            <a:solidFill>
              <a:srgbClr val="BCE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7E1B-8074-AB46-84EA-CE27D8DF9FFA}"/>
              </a:ext>
            </a:extLst>
          </p:cNvPr>
          <p:cNvSpPr txBox="1"/>
          <p:nvPr/>
        </p:nvSpPr>
        <p:spPr>
          <a:xfrm>
            <a:off x="5029200" y="1692875"/>
            <a:ext cx="53134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600" b="1" dirty="0">
                <a:solidFill>
                  <a:srgbClr val="192C5B"/>
                </a:solidFill>
                <a:latin typeface="Raleway" pitchFamily="2" charset="77"/>
              </a:rPr>
              <a:t>mds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FFB8A63-0C3E-BA43-83BA-0A3956114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695" b="33954"/>
          <a:stretch/>
        </p:blipFill>
        <p:spPr>
          <a:xfrm>
            <a:off x="2535710" y="2592870"/>
            <a:ext cx="2073360" cy="1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Ritz</dc:creator>
  <cp:lastModifiedBy>Robert Ritz</cp:lastModifiedBy>
  <cp:revision>6</cp:revision>
  <dcterms:created xsi:type="dcterms:W3CDTF">2021-04-04T05:48:50Z</dcterms:created>
  <dcterms:modified xsi:type="dcterms:W3CDTF">2021-04-04T08:45:13Z</dcterms:modified>
</cp:coreProperties>
</file>