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5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1440" max="16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1.8676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0-07-21T12:24:28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660">
    <iact:property name="dataType"/>
    <iact:actionData xml:id="d0">
      <inkml:trace xmlns:inkml="http://www.w3.org/2003/InkML" xml:id="stk0" contextRef="#ctx0" brushRef="#br0">9627 2413 0,'0'0'12,"-47"-23"-11,1-1 2,23 1 5,-47 0 1,0 0 0,1-1-3,46 24 2,-47-23 0,-23 0 0,0 23-1,70 0 2,-23 0-1,-1 0 2,24 0-4,-23 0 2,-1 0 8,24 0 0,0 0-8,0 0 0,0 0 0,-24 0 0,1 23 7,-24 24 2,47-47-9,23 23 0,-69 23 0,22-22-1,-46-1 2,70 0 2,-46 0-3,22 0-1,1 1 2,-1-24-2,47 23 1,-23-23 0,23 23 8,0 0 16,0 0-8,0 1-15,0-1-2,0 0 1,23 23 0,1-22 0,-1 22 1,46 24-1,-45-24-2,22 0 4,-23-22-4,-23-1 3,23 0 0,1 0 0,-24 0-2,23 1 0,0-1 2,0 0 0,24 0 0,22 0-3,-22-23 3,69 47 1,-47-47-6,24 23 8,92-23-6,-92 23 3,46-23-1,-46 0 1,23 0-3,70 23 2,-70-23 1,-70 0-2,47 0 2,0 0-2,-24 0 2,1-23-2,-1 23 0,-45-23 2,22 23 0,0 0-2,-22-23 2,-1 23-1,23 0 0,-23-23-1,24 23 2,-24-24-1,0 1 1,0 23-2,-23-23 0,24 0 2,-24 0 0,0-1-2,0-22 2,23 23-2,-23 0 2,0-24-1,0 1 0,0 23-2,0-1 7,0 1-8,-23-23 6,-24 23-6,1-24 3,-1 24 2,-92-23-3,0-1 1,-93-22 0,47 45-1,-94-68 2,-46 45-2,93-23 2,-162-22-2,209 68 2,22-22-1,47 0 0,70 46 1,46-24-3,0 48 59,0-1-57</inkml:trace>
    </iact:actionData>
  </iact:action>
  <iact:action type="add" startTime="8104">
    <iact:property name="dataType"/>
    <iact:actionData xml:id="d1">
      <inkml:trace xmlns:inkml="http://www.w3.org/2003/InkML" xml:id="stk1" contextRef="#ctx0" brushRef="#br0">9418 2970 0,'-23'0'102,"-24"0"-94,-22 0 1,-24 0-2,0 0 2,0 0-3,24 0 2,-47 0 0,0 0 1,46 0-1,-23 0-1,70 0 2,0 0-1,-23 0 0,22 0 2,1 0 30,23 23-32,-23-23-1,-23 23 2,46 0-1,-47 0 0,1 24 0,46-24 0,-23 0 0,23 24 0,0-24 0,0 23-1,46 1 2,0-1-1,24 0 0,46 47 0,-23-46 0,0-1 0,22 24 0,94 23 0,-70-47 0,24 0 2,-1 1-4,47-1 2,-23 1 0,45-24 0,-45 0 0,0-23 0,-47 0-1,-23 0 2,-47 0 1,24 0-3,23 0 2,-46 0-2,23 0 3,-47 0-3,0-23 2,-23 0-2,1-1 1,-1 1-1,0 23 5,-23-23-7,23-23 3,0 22 0,1 1 3,-1 0-5,-23-23 3,23 22-2,0 1 9,-23-23-10,0 22 11,0 1-8,0 0-2,0 0 10,0 0-10,0-1 1,-23 1 0,0 0 8,0 0 0,-1 0-7,-22 23-1,46-24 2,-70 24-5,1-46 2,-24 46 6,0-23-7,-23 0 2,24 23 0,-1 0 0,23 0 0,-23 0 0,24-24 0,-24 24-1,70 0 3,-70 0-3,23 0 2,1-23-2,-1 0 1,47 23-1,-46 0 4,-1-23-5,24 23 4,-24 0-4,0 0 2,47 0-1,-46 0 2,45 0-1,-45 0 0,46 0 0,-47 0-1,47 0 2,-24 0-1,24 0-1,-23 0 2,-1 0-1,1 0-1,23 0 1,0 0 1,-47 0-1,24 0 3,-1-23-6,24 23 7,0 0-6,-24 0 7,24 0-10,0 0 5,23-24 0,-23 24 8,0 0 8,23-23-15,-24 23 138,24-23-142</inkml:trace>
    </iact:actionData>
  </iact:action>
  <iact:action type="add" startTime="18662">
    <iact:property name="dataType"/>
    <iact:actionData xml:id="d2">
      <inkml:trace xmlns:inkml="http://www.w3.org/2003/InkML" xml:id="stk2" contextRef="#ctx0" brushRef="#br0">2273 8515 0,'24'0'81,"22"0"-73,-23 0-3,0 0 3,0 0 0,1 0 8</inkml:trace>
    </iact:actionData>
  </iact:action>
  <iact:action type="add" startTime="21902">
    <iact:property name="dataType"/>
    <iact:actionData xml:id="d3">
      <inkml:trace xmlns:inkml="http://www.w3.org/2003/InkML" xml:id="stk3" contextRef="#ctx0" brushRef="#br0">16145 9954 0,'23'0'89,"0"23"-82,24-23 2,-1 23-2,47 0 2,-24-23-1,47 0-1,0 0 2,0 24 1,-23-24 1,0 0-5,23 23 4,-23-23-6,23 0 4,-47 0 1,47 0-2,23 0 1,-69 23 0,46-23 0,46 0 0,-69 0 0,23 0 0,0 0-1,46-23 2,-69 23 0,0 0 0,-23-23-4,-1 23 4,1 0 1,-24 0-3,-23 0 3,0 0-5,24 0 3,-1 0 0,-23 0 0,1 0 0,-1 0 5,23 0-7,-23 0 8,1 0 26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1440" max="16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1.8676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0-07-21T12:24:28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438">
    <iact:property name="dataType"/>
    <iact:actionData xml:id="d0">
      <inkml:trace xmlns:inkml="http://www.w3.org/2003/InkML" xml:id="stk0" contextRef="#ctx0" brushRef="#br0">4918 1740 0,'23'0'86,"46"23"-78,47 23-2,0-22 4,24 22-1,68 0-3,1 1 2,-23-1 1,-93-46 0,69 23-3,-46-23 3,23 24-3,-46-24 3,-24 23-2,1-23 2,-47 0-1,0 0-1,-23 23 171,0 0-161,0 24-9,0-24-1,0 46 5,0-22-8,-23 46 4,0 0 0,23-1 1,-23-22-1,0 0-1,23-1 3,-24 1-4,24-1 3,-23-22-1,23 22-1,-23 24 5,23-23-6,-23-1 1,0 71 2,-1-48-1,1 24 0,0 24-1,-70 208 3,47-116-3,-24-23 1,24 46-1,-24-23 3,47-23-3,-70 139 2,70-209-1,0 0 0,0-23 0,0 0 0,23 23-1,-24 24 2,-22-1-1,23 1-1,0 22 1,-1-22 1,1 22-2,0-22 1,0-1 0,0 47 1,-24-46-1,24-24-1,0 0 1,0-23 1,23-70-2,-24 70 3,24-23-1,0 0-3,-23 0 3,23-47-1,0 24 1,0 46-2,-23-70 2,23 47-3,0 23 3,0-69-1,0 22-1,0-22 1,0 22 2,0-46-3,0 70 2,23-70 0,-23 93 0,23-46-2,24 46 2,-47-70-3,46 140 1,-46-116 2,23-1-1,1 117 1,-24-140-2,23 24 2,0 92-2,0-115 2,0 92-3,-23-93 3,0 24 0,47 69-1,-47-69 0,46 115-1,-46-115 1,0-24 2,23 117-4,-23-117 3,0 94-2,0-94 3,0 0-4,0 94 4,0-71-4,0-22 1,0 22 1,0 94 1,0-94-1,0 1 2,0 92-4,0-92 3,0-24 1,0 93-2,0-115 0,0 22-1,0 47 1,0-47 1,-23 24-3,23-24 3,-23 47 0,23-46-2,-23 69 4,23-70-6,-23 0 4,23 94-2,-24-94 2,1 24-2,0 69 0,23-70 2,-23-22 0,0 92-2,23-93 2,-24 24-1,1 69 1,23-92-3,0-1 5,-23 47-6,23-47 6,0-22-4,0 22-2,0-23 4,0 47-1,0-47 7,-23 23-4,23-22-5,0-1 4,0 0-2,-23 70 1,23-47 5,0-23-4,0 24-2,0-24 6,0 0-5,-24 0 0,24 1-1,0-1 6,0 0-5,0 0-1,0 0-1,0 1 2,0-1 7,0 0-1,0 0 2,0 0 15,-23-23-24,23 24 7,0-1 4,0 0-3,0 0-7,0 0-2,-23 24 9,23-24-7,0 0-2,-23 24 3,23-24-4,0 0 3,-23 0-2,23 1 2,0-1-1,-24-23 1,24 23-4,-23-23 116,0 0-88,0 0-23,0 0-3,-24 0 3,24 0-4,0 0 3,-24 0-2,1 0 1,-24 0 0,47 0 0,0 0 1,0 0-1</inkml:trace>
    </iact:actionData>
  </iact:action>
  <iact:action type="add" startTime="6127">
    <iact:property name="dataType"/>
    <iact:actionData xml:id="d1">
      <inkml:trace xmlns:inkml="http://www.w3.org/2003/InkML" xml:id="stk1" contextRef="#ctx0" brushRef="#br0">3503 1229 0,'0'0'1,"23"0"23,0 0 9,0 0-27,1 0 12,-1 0-10,0 0 1,0 0-3,23 0 3,1-23 7,-24 23-7,0 0-2,-46 0 153,0 0-142,0 0-2,-1 0-8,1 0 0,0 0 18,0 0 201,0 0-221,0 0 1,-1 0 2,1 0-2,0 0 1,0 0 8,23 23 48,23-23-46,23 0-13,-22 0 7,22 0-7,0 0 3,-23 0 1,24 0-2,-24 0 8,-69 0 67,-1 0-73,1 0-1,0 0-1,-1 0 2,24 0 0,0 0-2</inkml:trace>
    </iact:actionData>
  </iact:action>
  <iact:action type="add" startTime="10458">
    <iact:property name="dataType"/>
    <iact:actionData xml:id="d2">
      <inkml:trace xmlns:inkml="http://www.w3.org/2003/InkML" xml:id="stk2" contextRef="#ctx0" brushRef="#br0">3920 16822 0,'23'0'106,"70"0"-96,23 0-5,0-23 3,0 23 1,-23 0 0,0 0-3,-24 0 6,1 0-8,-24 0 7,-22 0-6,-1 0 3,23 23 0,-23-23 0,1 0 0,22 23 10,0-23-2,-23 0-9,24 0 2,-24 0-1,23 0 1,-22 23-3,22-23 2,0 0 1,24 24-2,-24-24 3,1 23-2,22-23-1,1 0 2,-24 0-2,1 0 3,-24 0-4,23 0 3,-22 0-1,-1 0-1,0 0 1,0 0 2,0 0 7,1 0-12,-1 0 11,-23 23 106,0 0-82,0 0-23,0 1-10,23-1 2,-23 23-2,0-23 3,23 1-4,-23-1 2,0 0 0,23 23 3,-23-22-6,24 22 2,-24 24 2,0-1-1,0-45 0,0 45 0,0-46 2,0 24-4,0-24 1,0 0 3,0 0-3,0 1 10,0-1-10,0 0 18,0 0-7,0 0-3,-24-23-7,24 24 2,-23-1 29,0-23 0,0 23-23,0-23-7,23 23-2,-24-23 2,1 0 6,0 0-8,0 0 10,0 0-8,-24 0-1,24 0 1,-23 0-3,22 0 3,1 0-2,0 0 2,0 23-2,-24-23 5,-22 0-8,46 24 7,-24-24-4,24 0 3,0 0-4,0 0 4,-1 0-4,1 0 5,0 0-6,0 0 2,0 0 2,-1 23-1,-22-23 0,23 0 16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2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3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9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6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5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8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5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F4CB-452A-4227-BA4B-403FACDE9E5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8C6DB-14A4-42D5-87C8-106C1C9A8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EirKK9_sBlQ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8.png"/><Relationship Id="rId5" Type="http://schemas.microsoft.com/office/2011/relationships/inkAction" Target="../ink/inkAction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2.png"/><Relationship Id="rId5" Type="http://schemas.microsoft.com/office/2011/relationships/inkAction" Target="../ink/inkAction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0946-617E-44A2-8F42-041DAF73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9490836" cy="4461163"/>
          </a:xfrm>
        </p:spPr>
        <p:txBody>
          <a:bodyPr>
            <a:normAutofit/>
          </a:bodyPr>
          <a:lstStyle/>
          <a:p>
            <a:r>
              <a:rPr lang="en-US" dirty="0"/>
              <a:t>Social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4847-244B-4BBA-95D8-061AF9F4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Four</a:t>
            </a:r>
          </a:p>
          <a:p>
            <a:pPr marL="0" indent="0">
              <a:buNone/>
            </a:pPr>
            <a:r>
              <a:rPr lang="en-US" dirty="0"/>
              <a:t>Robert Routledge</a:t>
            </a:r>
          </a:p>
          <a:p>
            <a:pPr marL="0" indent="0">
              <a:buNone/>
            </a:pPr>
            <a:r>
              <a:rPr lang="en-US" dirty="0"/>
              <a:t>200449068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https://www.youtube.com/watch?v=EirKK9_sBlQ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03F2159-66EF-4667-B780-F8D633F253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1"/>
    </mc:Choice>
    <mc:Fallback xmlns="">
      <p:transition spd="slow" advTm="4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73CD-6081-4BA1-A9AC-1F84F472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9623-F055-4CB3-B121-701E683B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images can </a:t>
            </a:r>
            <a:r>
              <a:rPr lang="en-US"/>
              <a:t>be found in </a:t>
            </a:r>
          </a:p>
        </p:txBody>
      </p:sp>
    </p:spTree>
    <p:extLst>
      <p:ext uri="{BB962C8B-B14F-4D97-AF65-F5344CB8AC3E}">
        <p14:creationId xmlns:p14="http://schemas.microsoft.com/office/powerpoint/2010/main" val="743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75E4D-04A3-4759-9FD5-99AD98AB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80"/>
            <a:ext cx="7154273" cy="555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1005E8-F169-4006-8F6A-1E79905EF1C4}"/>
              </a:ext>
            </a:extLst>
          </p:cNvPr>
          <p:cNvSpPr txBox="1"/>
          <p:nvPr/>
        </p:nvSpPr>
        <p:spPr>
          <a:xfrm>
            <a:off x="7295322" y="1505903"/>
            <a:ext cx="40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to customvision.ai, get the key and endpoint from my Azure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3BF44-CF61-4224-83D1-FEB5D483B920}"/>
              </a:ext>
            </a:extLst>
          </p:cNvPr>
          <p:cNvSpPr/>
          <p:nvPr/>
        </p:nvSpPr>
        <p:spPr>
          <a:xfrm>
            <a:off x="562087" y="2252690"/>
            <a:ext cx="6030097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3C8FA-1EF3-47B9-AAF3-53A451445C7B}"/>
              </a:ext>
            </a:extLst>
          </p:cNvPr>
          <p:cNvSpPr/>
          <p:nvPr/>
        </p:nvSpPr>
        <p:spPr>
          <a:xfrm>
            <a:off x="562087" y="3457662"/>
            <a:ext cx="6345609" cy="40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38593-EE11-4FB4-AA61-6A236F4C3BB2}"/>
              </a:ext>
            </a:extLst>
          </p:cNvPr>
          <p:cNvSpPr txBox="1"/>
          <p:nvPr/>
        </p:nvSpPr>
        <p:spPr>
          <a:xfrm>
            <a:off x="7295322" y="428300"/>
            <a:ext cx="46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One: Get Cognitive Services Key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5798820C-E1B4-491D-AD88-B8401CF04D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2"/>
    </mc:Choice>
    <mc:Fallback xmlns="">
      <p:transition spd="slow" advTm="8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1005E8-F169-4006-8F6A-1E79905EF1C4}"/>
              </a:ext>
            </a:extLst>
          </p:cNvPr>
          <p:cNvSpPr txBox="1"/>
          <p:nvPr/>
        </p:nvSpPr>
        <p:spPr>
          <a:xfrm>
            <a:off x="7908324" y="1495168"/>
            <a:ext cx="40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the provided Git.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1C19F-D53F-4B77-BF90-6DE2465F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653"/>
            <a:ext cx="6709719" cy="5172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AE9A1-9A84-4B3F-97DC-B6B32CF6F7FD}"/>
              </a:ext>
            </a:extLst>
          </p:cNvPr>
          <p:cNvSpPr txBox="1"/>
          <p:nvPr/>
        </p:nvSpPr>
        <p:spPr>
          <a:xfrm>
            <a:off x="7908324" y="428300"/>
            <a:ext cx="40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Two: Download Sample Images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71EACB9-796B-45B8-97F7-3D9D211E68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83"/>
    </mc:Choice>
    <mc:Fallback xmlns="">
      <p:transition spd="slow" advTm="12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950F3A-8984-4E54-8A4E-AD14DD15AA4E}"/>
              </a:ext>
            </a:extLst>
          </p:cNvPr>
          <p:cNvSpPr txBox="1"/>
          <p:nvPr/>
        </p:nvSpPr>
        <p:spPr>
          <a:xfrm>
            <a:off x="8513344" y="2298349"/>
            <a:ext cx="25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API Keys from customvision.ai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337FA-D65B-4F25-864E-096F4F30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08504" cy="6112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D274E-A62C-4845-9B08-7AE7CCC06B2D}"/>
              </a:ext>
            </a:extLst>
          </p:cNvPr>
          <p:cNvSpPr txBox="1"/>
          <p:nvPr/>
        </p:nvSpPr>
        <p:spPr>
          <a:xfrm>
            <a:off x="8408504" y="130126"/>
            <a:ext cx="40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Three: Get Predictive Service Keys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6FBE3030-400E-41F0-8C75-A73BA6E405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2"/>
    </mc:Choice>
    <mc:Fallback xmlns="">
      <p:transition spd="slow" advTm="9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9FB64-6CBC-4485-8C9C-A04C2892D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9" y="1992589"/>
            <a:ext cx="7592485" cy="3362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1597F-D6F8-485A-BCA0-46A37A0DEBAC}"/>
              </a:ext>
            </a:extLst>
          </p:cNvPr>
          <p:cNvSpPr txBox="1"/>
          <p:nvPr/>
        </p:nvSpPr>
        <p:spPr>
          <a:xfrm>
            <a:off x="8151341" y="2397211"/>
            <a:ext cx="40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to cognitive services in Azure through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E77F2-83B4-456E-B639-75061AB7F574}"/>
              </a:ext>
            </a:extLst>
          </p:cNvPr>
          <p:cNvSpPr txBox="1"/>
          <p:nvPr/>
        </p:nvSpPr>
        <p:spPr>
          <a:xfrm>
            <a:off x="8151341" y="219578"/>
            <a:ext cx="4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Four: Code Connection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D9D8A7B-1CF5-4A62-8E28-AC9752E2C8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8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7"/>
    </mc:Choice>
    <mc:Fallback xmlns="">
      <p:transition spd="slow" advTm="9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8786-7C90-405F-B563-0B337E7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597F-D6F8-485A-BCA0-46A37A0DEBAC}"/>
              </a:ext>
            </a:extLst>
          </p:cNvPr>
          <p:cNvSpPr txBox="1"/>
          <p:nvPr/>
        </p:nvSpPr>
        <p:spPr>
          <a:xfrm>
            <a:off x="8151341" y="2397211"/>
            <a:ext cx="4040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list of images and tag them with either hemlock or cherry. </a:t>
            </a:r>
          </a:p>
          <a:p>
            <a:endParaRPr lang="en-US" dirty="0"/>
          </a:p>
          <a:p>
            <a:r>
              <a:rPr lang="en-US" dirty="0"/>
              <a:t>These are the images we’ll train the ai with.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584FD-5F13-4350-BE1F-27526FCC1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4" y="756864"/>
            <a:ext cx="7556797" cy="5344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3795B-6C17-430F-953D-0ED2027F1620}"/>
              </a:ext>
            </a:extLst>
          </p:cNvPr>
          <p:cNvSpPr txBox="1"/>
          <p:nvPr/>
        </p:nvSpPr>
        <p:spPr>
          <a:xfrm>
            <a:off x="8151341" y="219578"/>
            <a:ext cx="4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Five:  Tag Training Images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41AA31-5B1E-4045-BDBF-C61FE1E0D50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8280" y="734760"/>
              <a:ext cx="6096600" cy="289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41AA31-5B1E-4045-BDBF-C61FE1E0D5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920" y="725400"/>
                <a:ext cx="6115320" cy="29178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85381FE-5037-4AD4-A065-79EABE0A6D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6"/>
    </mc:Choice>
    <mc:Fallback xmlns="">
      <p:transition spd="slow" advTm="30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1597F-D6F8-485A-BCA0-46A37A0DEBAC}"/>
              </a:ext>
            </a:extLst>
          </p:cNvPr>
          <p:cNvSpPr txBox="1"/>
          <p:nvPr/>
        </p:nvSpPr>
        <p:spPr>
          <a:xfrm>
            <a:off x="8151341" y="2397211"/>
            <a:ext cx="40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model on the images created on the last slide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51930-C581-48BC-A1AE-619FD9119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40" y="2351189"/>
            <a:ext cx="7887801" cy="2276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A4B12-C488-4B0C-BFB7-5DEF26271D8E}"/>
              </a:ext>
            </a:extLst>
          </p:cNvPr>
          <p:cNvSpPr txBox="1"/>
          <p:nvPr/>
        </p:nvSpPr>
        <p:spPr>
          <a:xfrm>
            <a:off x="8151341" y="219578"/>
            <a:ext cx="4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Six:  Train Images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400D909-4DDC-4ADD-9D57-0F4C7D7684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1"/>
    </mc:Choice>
    <mc:Fallback xmlns="">
      <p:transition spd="slow" advTm="8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8786-7C90-405F-B563-0B337E7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597F-D6F8-485A-BCA0-46A37A0DEBAC}"/>
              </a:ext>
            </a:extLst>
          </p:cNvPr>
          <p:cNvSpPr txBox="1"/>
          <p:nvPr/>
        </p:nvSpPr>
        <p:spPr>
          <a:xfrm>
            <a:off x="8857923" y="2480338"/>
            <a:ext cx="3181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to the prediction client, </a:t>
            </a:r>
          </a:p>
          <a:p>
            <a:endParaRPr lang="en-US" dirty="0"/>
          </a:p>
          <a:p>
            <a:r>
              <a:rPr lang="en-US" dirty="0"/>
              <a:t>Make a prediction on the test image, showing how confident the ai is that it is one of the images we trained on earlier.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50D13-4A9A-481D-8FE0-FBB2DA9B7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33" y="2186227"/>
            <a:ext cx="8383170" cy="276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82B0C-8EE3-4826-8923-31428ABDA097}"/>
              </a:ext>
            </a:extLst>
          </p:cNvPr>
          <p:cNvSpPr txBox="1"/>
          <p:nvPr/>
        </p:nvSpPr>
        <p:spPr>
          <a:xfrm>
            <a:off x="8151341" y="219578"/>
            <a:ext cx="4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Seven:  Make Predictions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84EC34C-1018-4885-AA88-DB065657A0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0"/>
    </mc:Choice>
    <mc:Fallback xmlns="">
      <p:transition spd="slow" advTm="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D3F00-B55D-4640-A560-38730CA9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06" y="0"/>
            <a:ext cx="508054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DA833-F1F1-42E7-87D6-0ABB0CB9B408}"/>
              </a:ext>
            </a:extLst>
          </p:cNvPr>
          <p:cNvSpPr txBox="1"/>
          <p:nvPr/>
        </p:nvSpPr>
        <p:spPr>
          <a:xfrm>
            <a:off x="8151341" y="219578"/>
            <a:ext cx="4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Seven:  Make 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407CB-7578-4C18-A717-0B063A8CCF8C}"/>
              </a:ext>
            </a:extLst>
          </p:cNvPr>
          <p:cNvSpPr txBox="1"/>
          <p:nvPr/>
        </p:nvSpPr>
        <p:spPr>
          <a:xfrm>
            <a:off x="8151341" y="2003259"/>
            <a:ext cx="3181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prediction is that the sample test image provided is 100% likely to be Hemlock and 0% likely to be Japanese Cherry.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98B6B9-7D6A-40CF-A9E6-08E58D39720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61080" y="434160"/>
              <a:ext cx="1177560" cy="602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98B6B9-7D6A-40CF-A9E6-08E58D3972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1720" y="424800"/>
                <a:ext cx="1196280" cy="60418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8F9E034-E32B-4654-8385-1DE82B9BBB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88"/>
    </mc:Choice>
    <mc:Fallback xmlns="">
      <p:transition spd="slow" advTm="20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E4B4C89602C446BD82C4A491084DEC" ma:contentTypeVersion="12" ma:contentTypeDescription="Create a new document." ma:contentTypeScope="" ma:versionID="14f5cbc39a99958dff64f12fbed724b4">
  <xsd:schema xmlns:xsd="http://www.w3.org/2001/XMLSchema" xmlns:xs="http://www.w3.org/2001/XMLSchema" xmlns:p="http://schemas.microsoft.com/office/2006/metadata/properties" xmlns:ns3="18a4a80a-9d7c-4abb-97cb-420c88a2eea6" xmlns:ns4="c2526917-83aa-4656-9518-c7b399a95926" targetNamespace="http://schemas.microsoft.com/office/2006/metadata/properties" ma:root="true" ma:fieldsID="cebd5268b58087c40cd7d55631a0a253" ns3:_="" ns4:_="">
    <xsd:import namespace="18a4a80a-9d7c-4abb-97cb-420c88a2eea6"/>
    <xsd:import namespace="c2526917-83aa-4656-9518-c7b399a959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4a80a-9d7c-4abb-97cb-420c88a2e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26917-83aa-4656-9518-c7b399a959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A53899-8054-416C-ABF3-E64A4AD21E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8EA8C4-9F2F-4FF7-95B5-4A3CABF0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D4CEFD-2FF0-409C-A22C-DE9D00C1E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a4a80a-9d7c-4abb-97cb-420c88a2eea6"/>
    <ds:schemaRef ds:uri="c2526917-83aa-4656-9518-c7b399a95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204</Words>
  <Application>Microsoft Office PowerPoint</Application>
  <PresentationFormat>Widescreen</PresentationFormat>
  <Paragraphs>28</Paragraphs>
  <Slides>10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Social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Data Mining</dc:title>
  <dc:creator>Robert Routledge</dc:creator>
  <cp:lastModifiedBy>Robert Routledge</cp:lastModifiedBy>
  <cp:revision>5</cp:revision>
  <dcterms:created xsi:type="dcterms:W3CDTF">2020-07-21T12:17:30Z</dcterms:created>
  <dcterms:modified xsi:type="dcterms:W3CDTF">2020-07-21T12:50:26Z</dcterms:modified>
</cp:coreProperties>
</file>