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FC50-503C-4A89-B221-6D9E2150CBA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44B-79F5-468A-A27D-6EABDDAA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9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FC50-503C-4A89-B221-6D9E2150CBA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44B-79F5-468A-A27D-6EABDDAA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9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FC50-503C-4A89-B221-6D9E2150CBA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44B-79F5-468A-A27D-6EABDDAA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2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FC50-503C-4A89-B221-6D9E2150CBA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44B-79F5-468A-A27D-6EABDDAA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FC50-503C-4A89-B221-6D9E2150CBA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44B-79F5-468A-A27D-6EABDDAA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9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FC50-503C-4A89-B221-6D9E2150CBA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44B-79F5-468A-A27D-6EABDDAA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5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FC50-503C-4A89-B221-6D9E2150CBA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44B-79F5-468A-A27D-6EABDDAA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7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FC50-503C-4A89-B221-6D9E2150CBA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44B-79F5-468A-A27D-6EABDDAA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9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FC50-503C-4A89-B221-6D9E2150CBA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44B-79F5-468A-A27D-6EABDDAA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FC50-503C-4A89-B221-6D9E2150CBA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44B-79F5-468A-A27D-6EABDDAA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4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FC50-503C-4A89-B221-6D9E2150CBA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844B-79F5-468A-A27D-6EABDDAA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8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FC50-503C-4A89-B221-6D9E2150CBA1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A844B-79F5-468A-A27D-6EABDDAA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Instructions for Case Upload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V1.0</a:t>
            </a:r>
          </a:p>
          <a:p>
            <a:endParaRPr lang="en-US" dirty="0"/>
          </a:p>
          <a:p>
            <a:r>
              <a:rPr lang="en-US" dirty="0" smtClean="0"/>
              <a:t>1/2/2020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624" y="-242057"/>
            <a:ext cx="10515600" cy="1325563"/>
          </a:xfrm>
        </p:spPr>
        <p:txBody>
          <a:bodyPr/>
          <a:lstStyle/>
          <a:p>
            <a:r>
              <a:rPr lang="en-US" dirty="0" smtClean="0"/>
              <a:t>Upload by Accession or MRN Numbers: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6" t="2571" r="40782" b="24342"/>
          <a:stretch/>
        </p:blipFill>
        <p:spPr>
          <a:xfrm>
            <a:off x="457200" y="406401"/>
            <a:ext cx="1906662" cy="530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7" t="10197" r="35584" b="46729"/>
          <a:stretch/>
        </p:blipFill>
        <p:spPr>
          <a:xfrm>
            <a:off x="6150065" y="973553"/>
            <a:ext cx="3753393" cy="31840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880100"/>
            <a:ext cx="383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Copy accession numbers or MRNs from excel worksheet</a:t>
            </a:r>
          </a:p>
          <a:p>
            <a:pPr marL="342900" indent="-342900">
              <a:buAutoNum type="arabicParenR"/>
            </a:pPr>
            <a:r>
              <a:rPr lang="en-US" dirty="0" smtClean="0"/>
              <a:t>Do NOT include header rows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0065" y="4587439"/>
            <a:ext cx="383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Paste data into text box</a:t>
            </a:r>
          </a:p>
          <a:p>
            <a:pPr marL="342900" indent="-342900">
              <a:buAutoNum type="arabicParenR"/>
            </a:pPr>
            <a:r>
              <a:rPr lang="en-US" dirty="0" smtClean="0"/>
              <a:t>Select input type as “Accession Numbers” or “MRNs</a:t>
            </a:r>
            <a:r>
              <a:rPr lang="en-US" dirty="0" smtClean="0"/>
              <a:t>”, </a:t>
            </a:r>
            <a:r>
              <a:rPr lang="en-US" dirty="0" smtClean="0"/>
              <a:t>as appropriate</a:t>
            </a:r>
          </a:p>
          <a:p>
            <a:pPr marL="342900" indent="-342900">
              <a:buAutoNum type="arabicParenR"/>
            </a:pPr>
            <a:r>
              <a:rPr lang="en-US" dirty="0" smtClean="0"/>
              <a:t>Include a name for you case set</a:t>
            </a:r>
          </a:p>
          <a:p>
            <a:pPr marL="342900" indent="-342900">
              <a:buAutoNum type="arabicParenR"/>
            </a:pPr>
            <a:r>
              <a:rPr lang="en-US" dirty="0" smtClean="0"/>
              <a:t>Click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44" t="4636" r="36873" b="34334"/>
          <a:stretch/>
        </p:blipFill>
        <p:spPr>
          <a:xfrm>
            <a:off x="457200" y="70638"/>
            <a:ext cx="2994445" cy="4767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8" t="9476" r="36534" b="46420"/>
          <a:stretch/>
        </p:blipFill>
        <p:spPr>
          <a:xfrm>
            <a:off x="5588000" y="1165596"/>
            <a:ext cx="3724542" cy="349776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17924" y="0"/>
            <a:ext cx="10515600" cy="1325563"/>
          </a:xfrm>
        </p:spPr>
        <p:txBody>
          <a:bodyPr/>
          <a:lstStyle/>
          <a:p>
            <a:r>
              <a:rPr lang="en-US" dirty="0" smtClean="0"/>
              <a:t>Upload by Name and DOB: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700" y="5143500"/>
            <a:ext cx="383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Copy data from excel </a:t>
            </a:r>
            <a:r>
              <a:rPr lang="en-US" dirty="0" err="1" smtClean="0"/>
              <a:t>workseet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Columns must be in this order: last name, first name, DOB</a:t>
            </a:r>
          </a:p>
          <a:p>
            <a:pPr marL="342900" indent="-342900">
              <a:buAutoNum type="arabicParenR"/>
            </a:pPr>
            <a:r>
              <a:rPr lang="en-US" dirty="0" smtClean="0"/>
              <a:t>DOB should be in this format: mm/</a:t>
            </a:r>
            <a:r>
              <a:rPr lang="en-US" dirty="0" err="1" smtClean="0"/>
              <a:t>dd</a:t>
            </a:r>
            <a:r>
              <a:rPr lang="en-US" dirty="0" smtClean="0"/>
              <a:t>/</a:t>
            </a:r>
            <a:r>
              <a:rPr lang="en-US" dirty="0" err="1" smtClean="0"/>
              <a:t>yyyy</a:t>
            </a:r>
            <a:r>
              <a:rPr lang="en-US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smtClean="0"/>
              <a:t>Do NOT include header rows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05565" y="4837895"/>
            <a:ext cx="383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Paste data into text box</a:t>
            </a:r>
          </a:p>
          <a:p>
            <a:pPr marL="342900" indent="-342900">
              <a:buAutoNum type="arabicParenR"/>
            </a:pPr>
            <a:r>
              <a:rPr lang="en-US" dirty="0" smtClean="0"/>
              <a:t>Select input type as “Name and DOB” </a:t>
            </a:r>
          </a:p>
          <a:p>
            <a:pPr marL="342900" indent="-342900">
              <a:buAutoNum type="arabicParenR"/>
            </a:pPr>
            <a:r>
              <a:rPr lang="en-US" dirty="0" smtClean="0"/>
              <a:t>Include a name for you case set</a:t>
            </a:r>
          </a:p>
          <a:p>
            <a:pPr marL="342900" indent="-342900">
              <a:buAutoNum type="arabicParenR"/>
            </a:pPr>
            <a:r>
              <a:rPr lang="en-US" dirty="0" smtClean="0"/>
              <a:t>Click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Instructions for Case Upload Portal</vt:lpstr>
      <vt:lpstr>Upload by Accession or MRN Numbers:</vt:lpstr>
      <vt:lpstr>Upload by Name and DOB:</vt:lpstr>
    </vt:vector>
  </TitlesOfParts>
  <Company>Cleveland Clinic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Case Upload Portal</dc:title>
  <dc:creator>Robertson, M.D., Scott (Pathology)</dc:creator>
  <cp:lastModifiedBy>Robertson, M.D., Scott (Pathology)</cp:lastModifiedBy>
  <cp:revision>6</cp:revision>
  <dcterms:created xsi:type="dcterms:W3CDTF">2020-01-02T20:24:28Z</dcterms:created>
  <dcterms:modified xsi:type="dcterms:W3CDTF">2020-01-06T01:55:55Z</dcterms:modified>
</cp:coreProperties>
</file>