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tash/repo.git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67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 Introduction to Vagrant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wasn’t that easy?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This is how we should be configuring and spinning up local environments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Quick and simple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Vagrantfile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Handles all configuration around your box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Configure storage, memory, network, port forwarding, shared folders and provisioning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Commit this to version control and share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Box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box is just a preconfigured base VM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Used as a template to spin up your own Vagrant specific machines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Ensures any VM environment based on this box is the same for everyone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Web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Vagrant Scenario</a:t>
            </a:r>
          </a:p>
        </p:txBody>
      </p:sp>
      <p:sp>
        <p:nvSpPr>
          <p:cNvPr id="96" name="Shape 96"/>
          <p:cNvSpPr/>
          <p:nvPr/>
        </p:nvSpPr>
        <p:spPr>
          <a:xfrm>
            <a:off y="3603037" x="741398"/>
            <a:ext cy="971700" cx="1015499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Web</a:t>
            </a:r>
          </a:p>
        </p:txBody>
      </p:sp>
      <p:sp>
        <p:nvSpPr>
          <p:cNvPr id="97" name="Shape 97"/>
          <p:cNvSpPr/>
          <p:nvPr/>
        </p:nvSpPr>
        <p:spPr>
          <a:xfrm>
            <a:off y="3603050" x="2034806"/>
            <a:ext cy="971700" cx="1015499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8" name="Shape 98"/>
          <p:cNvSpPr/>
          <p:nvPr/>
        </p:nvSpPr>
        <p:spPr>
          <a:xfrm>
            <a:off y="3603050" x="3322525"/>
            <a:ext cy="971700" cx="1015499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Cache</a:t>
            </a:r>
          </a:p>
        </p:txBody>
      </p:sp>
      <p:sp>
        <p:nvSpPr>
          <p:cNvPr id="99" name="Shape 99"/>
          <p:cNvSpPr/>
          <p:nvPr/>
        </p:nvSpPr>
        <p:spPr>
          <a:xfrm>
            <a:off y="1274448" x="768925"/>
            <a:ext cy="971700" cx="35691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Base Box (Cent OS)</a:t>
            </a:r>
          </a:p>
        </p:txBody>
      </p:sp>
      <p:sp>
        <p:nvSpPr>
          <p:cNvPr id="100" name="Shape 100"/>
          <p:cNvSpPr/>
          <p:nvPr/>
        </p:nvSpPr>
        <p:spPr>
          <a:xfrm>
            <a:off y="2585500" x="741398"/>
            <a:ext cy="742500" cx="10154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300" lang="en"/>
              <a:t>Vagrantfile</a:t>
            </a:r>
          </a:p>
        </p:txBody>
      </p:sp>
      <p:sp>
        <p:nvSpPr>
          <p:cNvPr id="101" name="Shape 101"/>
          <p:cNvSpPr/>
          <p:nvPr/>
        </p:nvSpPr>
        <p:spPr>
          <a:xfrm>
            <a:off y="2585500" x="2034806"/>
            <a:ext cy="742500" cx="10154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300" lang="en"/>
              <a:t>Vagrantfile</a:t>
            </a:r>
          </a:p>
        </p:txBody>
      </p:sp>
      <p:sp>
        <p:nvSpPr>
          <p:cNvPr id="102" name="Shape 102"/>
          <p:cNvSpPr/>
          <p:nvPr/>
        </p:nvSpPr>
        <p:spPr>
          <a:xfrm>
            <a:off y="2585500" x="3322525"/>
            <a:ext cy="742500" cx="10154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300" lang="en"/>
              <a:t>Vagrantfile</a:t>
            </a:r>
          </a:p>
        </p:txBody>
      </p:sp>
      <p:sp>
        <p:nvSpPr>
          <p:cNvPr id="103" name="Shape 103"/>
          <p:cNvSpPr/>
          <p:nvPr/>
        </p:nvSpPr>
        <p:spPr>
          <a:xfrm rot="5400000">
            <a:off y="2447899" x="4803824"/>
            <a:ext cy="935400" cx="32822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Host OS</a:t>
            </a:r>
          </a:p>
        </p:txBody>
      </p:sp>
      <p:sp>
        <p:nvSpPr>
          <p:cNvPr id="104" name="Shape 104"/>
          <p:cNvSpPr/>
          <p:nvPr/>
        </p:nvSpPr>
        <p:spPr>
          <a:xfrm rot="5400000">
            <a:off y="2447899" x="3516499"/>
            <a:ext cy="935400" cx="32822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Vagrant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Let’s create a simple Vagrant image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Provisioning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Easy and lightweight way to script our software and dependencies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Configured via Vagrantfile configuration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You can specify a shell script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yum -y install httpd php mysql mysql-server php-mysql perl mod_perl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apachectl start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mysqld start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Immediately have apache, php, perl, mysql all running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Let’s provision some dependencies and get a web server running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Multiple Environments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Previous example could install everything on one machine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But we would prefer to mimic a production style environment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Well let’s do this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Robert Schultz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Engineering Lead for Find a Grave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Been here 3+ years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Previous projects include Interactive Image, Dispatch and Merlin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Microsoft platform evangelist for 10+ years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Back in open source these days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what is Vagrant?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“Create and configure lightweight, reproducible, and portable development environments”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But why should I do that?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long has it taken you to set up and get running on a new project locally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What about multiple dependent applications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All those dependencies both from application and operating system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Databases, schema, data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 think you get the point here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We’ve all heard this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“Hey, it works on my machine!”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virtualize!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Allows you to isolate your host machine from specific projects and software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Virtual environments can be shared between other developers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Easily reproduce problems if everyone has the same virtual environment running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Great, but this seems tedious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You need to always re-install software on each virtual machine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do you manage changes to the environment?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Very time consuming still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Introducing Vagrant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VirtualBox + Vagrant + Scripting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Abstract management of virtual machines through VirtualBox API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Promotes simple and consistent workflow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Easily provision and manage environments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 more!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New Developer Scenario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git clone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http://stash/repo.git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cd repo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vagrant up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