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>
              <a:buNone/>
            </a:pPr>
            <a:r>
              <a:rPr lang="en"/>
              <a:t>Nancy: Introduction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5581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@robertschultz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Bootstrapping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View Engines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Ships with SuperSimpleViewEngine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Supports Razor, Spark, NDjango and dotLiquid as well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Maps view based on convention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Supports mapping of the view based on a model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You get all of the features as you do today with Razor syntax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Can extend view convention through custom bootstrapper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View Engines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Testing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Nancy comes with it's own testing framework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Full access to the browser out of the box, eliminates clunky "wiring up"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Great for integration and functional testing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Testing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What's Next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Diagnostics Dashboard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Application Pipeline Events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Authentication (Forms, Basic, Stateless, Custom)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Content Negotiation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Hosting (WCF, Azure, OWIN, Custom)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Thanks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Looking for next topics, talk with Nirmal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Who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Writing code for over 12 years professionally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Love to write code; started when I was 8 years old on my Commodore 64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Been involved in the original Merlin team as well as technical lead on Interactive Image through last year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Focusing now on Dispatch, a distributed rule based flow service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Nancy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Lightweight , low-ceremony framework for building HTTP services in .Net and Mono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PM &gt; Install-Package Nancy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Build with .Net framework client profile; can run anywhere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Simple Domain Specific Language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Supports hosts, which allows it to play nice with ASP.NET, WCF, etc.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Open source and active community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Inspired by the Ruby framework Sinatra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What is Nancy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Nancy Module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Used to define the behavior of a route, application data, context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Globally available and cached at application startup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Supports DELETE, GET, PUT, POST, HEAD, OPTIONS and PATCH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Customizable pattern matching for routes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Eliminates the need for complicated convention and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Nancy Module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Model Binding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Basic form using DynamicDictionary which is a dynamic type accessible via properties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Supports a richer model such as JSON and XML and can convert to instance types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Binding system is also extensible to support different content types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Supports blacklisting parameters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Model Binding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Bootstrapping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Domain Specific Language that sits on top of TinyIoC container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Helps out with composition and component discovery of the framework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Out of the box supports most needs, but you can swap out almost any Nancy component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AutoRegister with TinyIoC wires up dependencies with zero configuration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You can plug in other supported IoC frameworks as you wish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