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72" userDrawn="1">
          <p15:clr>
            <a:srgbClr val="A4A3A4"/>
          </p15:clr>
        </p15:guide>
        <p15:guide id="3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896" y="228"/>
      </p:cViewPr>
      <p:guideLst>
        <p:guide orient="horz" pos="1440"/>
        <p:guide pos="72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3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5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C4DB6-1E34-4724-8BE8-88C77795A52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2023-BD35-4C8F-8441-02785C38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DA7A81-5033-4EF3-81C6-AE9BBD1AE7B5}"/>
              </a:ext>
            </a:extLst>
          </p:cNvPr>
          <p:cNvSpPr/>
          <p:nvPr/>
        </p:nvSpPr>
        <p:spPr>
          <a:xfrm rot="-120000">
            <a:off x="5433252" y="-1510984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F2D0DE-638B-4B27-A62B-E2F1852F1623}"/>
              </a:ext>
            </a:extLst>
          </p:cNvPr>
          <p:cNvSpPr/>
          <p:nvPr/>
        </p:nvSpPr>
        <p:spPr>
          <a:xfrm rot="1905322">
            <a:off x="6026631" y="-1339186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C479C-63A9-475F-99BA-5CC10099AAAC}"/>
              </a:ext>
            </a:extLst>
          </p:cNvPr>
          <p:cNvSpPr/>
          <p:nvPr/>
        </p:nvSpPr>
        <p:spPr>
          <a:xfrm rot="5400000">
            <a:off x="7922204" y="-331992"/>
            <a:ext cx="376023" cy="1846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CA3D378-42E7-4387-9D09-8B2E340B4451}"/>
              </a:ext>
            </a:extLst>
          </p:cNvPr>
          <p:cNvSpPr/>
          <p:nvPr/>
        </p:nvSpPr>
        <p:spPr>
          <a:xfrm>
            <a:off x="-941560" y="-683743"/>
            <a:ext cx="886336" cy="807390"/>
          </a:xfrm>
          <a:prstGeom prst="blockArc">
            <a:avLst>
              <a:gd name="adj1" fmla="val 16205918"/>
              <a:gd name="adj2" fmla="val 5387499"/>
              <a:gd name="adj3" fmla="val 22870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E10C6921-59D3-410A-8492-5B794143CBAF}"/>
              </a:ext>
            </a:extLst>
          </p:cNvPr>
          <p:cNvSpPr/>
          <p:nvPr/>
        </p:nvSpPr>
        <p:spPr>
          <a:xfrm rot="10800000">
            <a:off x="6106994" y="-850577"/>
            <a:ext cx="886336" cy="807390"/>
          </a:xfrm>
          <a:prstGeom prst="blockArc">
            <a:avLst>
              <a:gd name="adj1" fmla="val 10800000"/>
              <a:gd name="adj2" fmla="val 16181933"/>
              <a:gd name="adj3" fmla="val 23103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98375D2C-D51A-4252-97BD-F3436D6A8903}"/>
              </a:ext>
            </a:extLst>
          </p:cNvPr>
          <p:cNvSpPr/>
          <p:nvPr/>
        </p:nvSpPr>
        <p:spPr>
          <a:xfrm rot="2779144">
            <a:off x="5414230" y="-1494477"/>
            <a:ext cx="886336" cy="807390"/>
          </a:xfrm>
          <a:prstGeom prst="blockArc">
            <a:avLst>
              <a:gd name="adj1" fmla="val 13267663"/>
              <a:gd name="adj2" fmla="val 15243020"/>
              <a:gd name="adj3" fmla="val 23521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601D0E-F729-4655-91B3-42796CBBECDF}"/>
              </a:ext>
            </a:extLst>
          </p:cNvPr>
          <p:cNvGrpSpPr/>
          <p:nvPr/>
        </p:nvGrpSpPr>
        <p:grpSpPr>
          <a:xfrm>
            <a:off x="-6633" y="-147277"/>
            <a:ext cx="4578633" cy="4719277"/>
            <a:chOff x="-6633" y="-147277"/>
            <a:chExt cx="4578633" cy="4719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F7D242-A7D2-4C3F-833E-030637B8F041}"/>
                </a:ext>
              </a:extLst>
            </p:cNvPr>
            <p:cNvSpPr/>
            <p:nvPr/>
          </p:nvSpPr>
          <p:spPr>
            <a:xfrm>
              <a:off x="0" y="0"/>
              <a:ext cx="4572000" cy="4572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Image result for greenland png">
              <a:extLst>
                <a:ext uri="{FF2B5EF4-FFF2-40B4-BE49-F238E27FC236}">
                  <a16:creationId xmlns:a16="http://schemas.microsoft.com/office/drawing/2014/main" id="{75E2A4AB-B90E-4D02-A8CB-968E3F1E1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516">
              <a:off x="-6633" y="79885"/>
              <a:ext cx="2615324" cy="3556959"/>
            </a:xfrm>
            <a:prstGeom prst="rect">
              <a:avLst/>
            </a:prstGeom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singapore map png">
              <a:extLst>
                <a:ext uri="{FF2B5EF4-FFF2-40B4-BE49-F238E27FC236}">
                  <a16:creationId xmlns:a16="http://schemas.microsoft.com/office/drawing/2014/main" id="{D710D1AC-DC07-4930-8CF1-A1A8D242CE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DEDED7"/>
                </a:clrFrom>
                <a:clrTo>
                  <a:srgbClr val="DEDED7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63" b="28472"/>
            <a:stretch/>
          </p:blipFill>
          <p:spPr bwMode="auto">
            <a:xfrm>
              <a:off x="1190625" y="2008351"/>
              <a:ext cx="3357375" cy="242646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ambodia map png">
              <a:extLst>
                <a:ext uri="{FF2B5EF4-FFF2-40B4-BE49-F238E27FC236}">
                  <a16:creationId xmlns:a16="http://schemas.microsoft.com/office/drawing/2014/main" id="{B800D62E-27A1-4120-80E5-D420578F6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37742" flipH="1">
              <a:off x="1882725" y="-147277"/>
              <a:ext cx="2671835" cy="2041833"/>
            </a:xfrm>
            <a:prstGeom prst="rect">
              <a:avLst/>
            </a:prstGeom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Block Arc 7">
            <a:extLst>
              <a:ext uri="{FF2B5EF4-FFF2-40B4-BE49-F238E27FC236}">
                <a16:creationId xmlns:a16="http://schemas.microsoft.com/office/drawing/2014/main" id="{02D34699-2FF5-4482-A110-0FAF045B13E4}"/>
              </a:ext>
            </a:extLst>
          </p:cNvPr>
          <p:cNvSpPr/>
          <p:nvPr/>
        </p:nvSpPr>
        <p:spPr>
          <a:xfrm rot="15547437">
            <a:off x="4336145" y="-2004245"/>
            <a:ext cx="886336" cy="807390"/>
          </a:xfrm>
          <a:prstGeom prst="blockArc">
            <a:avLst>
              <a:gd name="adj1" fmla="val 10800000"/>
              <a:gd name="adj2" fmla="val 13127287"/>
              <a:gd name="adj3" fmla="val 23523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0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99927CC7-8457-498D-A3DA-3BBAD09EE6AA}"/>
              </a:ext>
            </a:extLst>
          </p:cNvPr>
          <p:cNvGrpSpPr/>
          <p:nvPr/>
        </p:nvGrpSpPr>
        <p:grpSpPr>
          <a:xfrm>
            <a:off x="0" y="-10092"/>
            <a:ext cx="4572000" cy="4582092"/>
            <a:chOff x="0" y="-10092"/>
            <a:chExt cx="4572000" cy="45820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C89BD93-F973-4D9E-9EE5-363ADEA7D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8" t="13524" r="6501"/>
            <a:stretch/>
          </p:blipFill>
          <p:spPr>
            <a:xfrm>
              <a:off x="0" y="-10092"/>
              <a:ext cx="4572000" cy="458209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A2E700D-DB3B-43C5-A051-E3327C2FBB50}"/>
                </a:ext>
              </a:extLst>
            </p:cNvPr>
            <p:cNvGrpSpPr/>
            <p:nvPr/>
          </p:nvGrpSpPr>
          <p:grpSpPr>
            <a:xfrm>
              <a:off x="735396" y="410362"/>
              <a:ext cx="3572474" cy="3642092"/>
              <a:chOff x="735396" y="410362"/>
              <a:chExt cx="3572474" cy="364209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436A25-870D-47E5-A6F7-3C1FCA6D3895}"/>
                  </a:ext>
                </a:extLst>
              </p:cNvPr>
              <p:cNvSpPr/>
              <p:nvPr/>
            </p:nvSpPr>
            <p:spPr>
              <a:xfrm rot="2224479">
                <a:off x="1957954" y="3658442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27C58F-B46A-4BD3-B928-9F4826F3EBA4}"/>
                  </a:ext>
                </a:extLst>
              </p:cNvPr>
              <p:cNvSpPr/>
              <p:nvPr/>
            </p:nvSpPr>
            <p:spPr>
              <a:xfrm rot="340545">
                <a:off x="2413302" y="3836753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2451690-3EBB-4033-9B7E-D3F4C83EBC8A}"/>
                  </a:ext>
                </a:extLst>
              </p:cNvPr>
              <p:cNvSpPr/>
              <p:nvPr/>
            </p:nvSpPr>
            <p:spPr>
              <a:xfrm rot="154700">
                <a:off x="2828279" y="3863406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B9E464-24A9-4B5B-A9B8-606A9653EC48}"/>
                  </a:ext>
                </a:extLst>
              </p:cNvPr>
              <p:cNvSpPr/>
              <p:nvPr/>
            </p:nvSpPr>
            <p:spPr>
              <a:xfrm rot="19287929">
                <a:off x="1412564" y="3666810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9D7DF-C70B-47FA-8FA0-217364BC6111}"/>
                  </a:ext>
                </a:extLst>
              </p:cNvPr>
              <p:cNvSpPr/>
              <p:nvPr/>
            </p:nvSpPr>
            <p:spPr>
              <a:xfrm rot="19991771">
                <a:off x="3319457" y="3754891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FB1F58-2488-46E3-B18A-72D7DFF55F26}"/>
                  </a:ext>
                </a:extLst>
              </p:cNvPr>
              <p:cNvSpPr/>
              <p:nvPr/>
            </p:nvSpPr>
            <p:spPr>
              <a:xfrm rot="20534578">
                <a:off x="3711327" y="3605161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5F423A-1CFF-4AC2-BB5C-8BD5BF837FF8}"/>
                  </a:ext>
                </a:extLst>
              </p:cNvPr>
              <p:cNvSpPr/>
              <p:nvPr/>
            </p:nvSpPr>
            <p:spPr>
              <a:xfrm rot="3899368">
                <a:off x="904433" y="3565322"/>
                <a:ext cx="376020" cy="169348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F7C157C-2D8C-43E5-8578-0A5DE132936E}"/>
                  </a:ext>
                </a:extLst>
              </p:cNvPr>
              <p:cNvSpPr/>
              <p:nvPr/>
            </p:nvSpPr>
            <p:spPr>
              <a:xfrm rot="4021540">
                <a:off x="734988" y="3183950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CAC5C-242C-41DB-9EEB-57C465314F8E}"/>
                  </a:ext>
                </a:extLst>
              </p:cNvPr>
              <p:cNvSpPr/>
              <p:nvPr/>
            </p:nvSpPr>
            <p:spPr>
              <a:xfrm rot="1142014">
                <a:off x="3710929" y="3190974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" name="Block Arc 18">
                <a:extLst>
                  <a:ext uri="{FF2B5EF4-FFF2-40B4-BE49-F238E27FC236}">
                    <a16:creationId xmlns:a16="http://schemas.microsoft.com/office/drawing/2014/main" id="{6828A8AC-8966-4D2D-B1A1-59E46012BED6}"/>
                  </a:ext>
                </a:extLst>
              </p:cNvPr>
              <p:cNvSpPr/>
              <p:nvPr/>
            </p:nvSpPr>
            <p:spPr>
              <a:xfrm>
                <a:off x="3783993" y="3255405"/>
                <a:ext cx="523877" cy="480236"/>
              </a:xfrm>
              <a:prstGeom prst="blockArc">
                <a:avLst>
                  <a:gd name="adj1" fmla="val 17315619"/>
                  <a:gd name="adj2" fmla="val 4108193"/>
                  <a:gd name="adj3" fmla="val 39561"/>
                </a:avLst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FE56D7-3C54-4BC4-98D8-701832506D0F}"/>
                  </a:ext>
                </a:extLst>
              </p:cNvPr>
              <p:cNvSpPr/>
              <p:nvPr/>
            </p:nvSpPr>
            <p:spPr>
              <a:xfrm rot="1142014">
                <a:off x="3317753" y="3056508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D91446-B65F-4F74-90AC-C14331478D94}"/>
                  </a:ext>
                </a:extLst>
              </p:cNvPr>
              <p:cNvSpPr/>
              <p:nvPr/>
            </p:nvSpPr>
            <p:spPr>
              <a:xfrm rot="1142014">
                <a:off x="2929928" y="2922042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FEEBB0F2-D870-4C7B-B44E-CDD376E7760E}"/>
                  </a:ext>
                </a:extLst>
              </p:cNvPr>
              <p:cNvSpPr/>
              <p:nvPr/>
            </p:nvSpPr>
            <p:spPr>
              <a:xfrm>
                <a:off x="2601312" y="2844177"/>
                <a:ext cx="523877" cy="480236"/>
              </a:xfrm>
              <a:prstGeom prst="blockArc">
                <a:avLst>
                  <a:gd name="adj1" fmla="val 12547510"/>
                  <a:gd name="adj2" fmla="val 17397236"/>
                  <a:gd name="adj3" fmla="val 39236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D1F31A-25B8-4878-B62E-4449A6A85BBB}"/>
                  </a:ext>
                </a:extLst>
              </p:cNvPr>
              <p:cNvSpPr/>
              <p:nvPr/>
            </p:nvSpPr>
            <p:spPr>
              <a:xfrm rot="17896022">
                <a:off x="2428939" y="3098166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8E17C0EC-C0D9-4179-9FE9-B329E3860FD1}"/>
                  </a:ext>
                </a:extLst>
              </p:cNvPr>
              <p:cNvSpPr/>
              <p:nvPr/>
            </p:nvSpPr>
            <p:spPr>
              <a:xfrm>
                <a:off x="2101513" y="3058895"/>
                <a:ext cx="523877" cy="480236"/>
              </a:xfrm>
              <a:prstGeom prst="blockArc">
                <a:avLst>
                  <a:gd name="adj1" fmla="val 1756196"/>
                  <a:gd name="adj2" fmla="val 12327120"/>
                  <a:gd name="adj3" fmla="val 35696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276EC2F-A46E-4DD0-BA7D-E43035364697}"/>
                  </a:ext>
                </a:extLst>
              </p:cNvPr>
              <p:cNvSpPr/>
              <p:nvPr/>
            </p:nvSpPr>
            <p:spPr>
              <a:xfrm rot="17896022">
                <a:off x="2130480" y="2946092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4C26DB4-39CA-44C4-B217-04E938E5C1DB}"/>
                  </a:ext>
                </a:extLst>
              </p:cNvPr>
              <p:cNvSpPr/>
              <p:nvPr/>
            </p:nvSpPr>
            <p:spPr>
              <a:xfrm rot="17896022">
                <a:off x="2317539" y="2584562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AC0D3D5-CA78-436E-A678-6E330ACF734C}"/>
                  </a:ext>
                </a:extLst>
              </p:cNvPr>
              <p:cNvSpPr/>
              <p:nvPr/>
            </p:nvSpPr>
            <p:spPr>
              <a:xfrm rot="17896022">
                <a:off x="2502455" y="2238089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43561D-4CE7-4203-A1D8-8C806EF34E27}"/>
                  </a:ext>
                </a:extLst>
              </p:cNvPr>
              <p:cNvSpPr/>
              <p:nvPr/>
            </p:nvSpPr>
            <p:spPr>
              <a:xfrm rot="17896022">
                <a:off x="2685210" y="1892313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1BA65DB2-4296-4633-8AC0-C3542B951C9F}"/>
                  </a:ext>
                </a:extLst>
              </p:cNvPr>
              <p:cNvSpPr/>
              <p:nvPr/>
            </p:nvSpPr>
            <p:spPr>
              <a:xfrm>
                <a:off x="2853724" y="1632465"/>
                <a:ext cx="523877" cy="480236"/>
              </a:xfrm>
              <a:prstGeom prst="blockArc">
                <a:avLst>
                  <a:gd name="adj1" fmla="val 12547510"/>
                  <a:gd name="adj2" fmla="val 17397236"/>
                  <a:gd name="adj3" fmla="val 39236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8AB671-1D42-4918-936E-0FE30711D053}"/>
                  </a:ext>
                </a:extLst>
              </p:cNvPr>
              <p:cNvSpPr/>
              <p:nvPr/>
            </p:nvSpPr>
            <p:spPr>
              <a:xfrm rot="1166712">
                <a:off x="3186416" y="1710439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8F61946-2166-406D-966C-B3BCF5B37B8A}"/>
                  </a:ext>
                </a:extLst>
              </p:cNvPr>
              <p:cNvSpPr/>
              <p:nvPr/>
            </p:nvSpPr>
            <p:spPr>
              <a:xfrm rot="1166712">
                <a:off x="3571354" y="1849343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25DEA3F8-98B9-417F-A222-34AA71244207}"/>
                  </a:ext>
                </a:extLst>
              </p:cNvPr>
              <p:cNvSpPr/>
              <p:nvPr/>
            </p:nvSpPr>
            <p:spPr>
              <a:xfrm>
                <a:off x="3745951" y="1632465"/>
                <a:ext cx="523877" cy="480236"/>
              </a:xfrm>
              <a:prstGeom prst="blockArc">
                <a:avLst>
                  <a:gd name="adj1" fmla="val 17395785"/>
                  <a:gd name="adj2" fmla="val 6510067"/>
                  <a:gd name="adj3" fmla="val 37795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6825CD1-1395-4DB0-BB5C-8715758706AC}"/>
                  </a:ext>
                </a:extLst>
              </p:cNvPr>
              <p:cNvSpPr/>
              <p:nvPr/>
            </p:nvSpPr>
            <p:spPr>
              <a:xfrm rot="1166712">
                <a:off x="3673747" y="1566016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32FF7FE6-BBC6-4EB1-BB9F-87B878210B59}"/>
                  </a:ext>
                </a:extLst>
              </p:cNvPr>
              <p:cNvSpPr/>
              <p:nvPr/>
            </p:nvSpPr>
            <p:spPr>
              <a:xfrm>
                <a:off x="3456428" y="1208823"/>
                <a:ext cx="523877" cy="480236"/>
              </a:xfrm>
              <a:prstGeom prst="blockArc">
                <a:avLst>
                  <a:gd name="adj1" fmla="val 6634716"/>
                  <a:gd name="adj2" fmla="val 12064794"/>
                  <a:gd name="adj3" fmla="val 38762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AE4990-9886-4BC1-9D25-4F9F2E1B72B1}"/>
                  </a:ext>
                </a:extLst>
              </p:cNvPr>
              <p:cNvSpPr/>
              <p:nvPr/>
            </p:nvSpPr>
            <p:spPr>
              <a:xfrm rot="17481743">
                <a:off x="3452495" y="1104583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1CD85357-1B28-4264-9142-CAA527E0A3DE}"/>
                  </a:ext>
                </a:extLst>
              </p:cNvPr>
              <p:cNvSpPr/>
              <p:nvPr/>
            </p:nvSpPr>
            <p:spPr>
              <a:xfrm>
                <a:off x="2974261" y="3572218"/>
                <a:ext cx="523877" cy="480236"/>
              </a:xfrm>
              <a:prstGeom prst="blockArc">
                <a:avLst>
                  <a:gd name="adj1" fmla="val 3602399"/>
                  <a:gd name="adj2" fmla="val 5430437"/>
                  <a:gd name="adj3" fmla="val 38652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6E734F24-6E29-4630-B6D8-37DC139A32CC}"/>
                  </a:ext>
                </a:extLst>
              </p:cNvPr>
              <p:cNvSpPr/>
              <p:nvPr/>
            </p:nvSpPr>
            <p:spPr>
              <a:xfrm>
                <a:off x="2140882" y="3539673"/>
                <a:ext cx="523877" cy="436578"/>
              </a:xfrm>
              <a:prstGeom prst="blockArc">
                <a:avLst>
                  <a:gd name="adj1" fmla="val 5798302"/>
                  <a:gd name="adj2" fmla="val 7616991"/>
                  <a:gd name="adj3" fmla="val 38991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0F123BD-DA9B-47A3-BE54-93403E2CA1E5}"/>
                  </a:ext>
                </a:extLst>
              </p:cNvPr>
              <p:cNvSpPr/>
              <p:nvPr/>
            </p:nvSpPr>
            <p:spPr>
              <a:xfrm>
                <a:off x="1609144" y="3507667"/>
                <a:ext cx="523877" cy="480236"/>
              </a:xfrm>
              <a:prstGeom prst="blockArc">
                <a:avLst>
                  <a:gd name="adj1" fmla="val 13882341"/>
                  <a:gd name="adj2" fmla="val 18370294"/>
                  <a:gd name="adj3" fmla="val 37983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8ADA00DA-5177-4179-B27E-55778D36703F}"/>
                  </a:ext>
                </a:extLst>
              </p:cNvPr>
              <p:cNvSpPr/>
              <p:nvPr/>
            </p:nvSpPr>
            <p:spPr>
              <a:xfrm>
                <a:off x="1074714" y="3523438"/>
                <a:ext cx="523877" cy="480236"/>
              </a:xfrm>
              <a:prstGeom prst="blockArc">
                <a:avLst>
                  <a:gd name="adj1" fmla="val 3197470"/>
                  <a:gd name="adj2" fmla="val 9230566"/>
                  <a:gd name="adj3" fmla="val 3541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4F73AFF-AF57-4E75-B7BA-6180813827C7}"/>
                  </a:ext>
                </a:extLst>
              </p:cNvPr>
              <p:cNvSpPr/>
              <p:nvPr/>
            </p:nvSpPr>
            <p:spPr>
              <a:xfrm rot="5156921">
                <a:off x="759527" y="1713307"/>
                <a:ext cx="376020" cy="169348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8F70FF1-83F0-4AB6-81F2-4446826D6336}"/>
                  </a:ext>
                </a:extLst>
              </p:cNvPr>
              <p:cNvSpPr/>
              <p:nvPr/>
            </p:nvSpPr>
            <p:spPr>
              <a:xfrm rot="20278073">
                <a:off x="946894" y="2714239"/>
                <a:ext cx="317296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722ACA-924A-4004-8D86-9E19668E1EED}"/>
                  </a:ext>
                </a:extLst>
              </p:cNvPr>
              <p:cNvSpPr/>
              <p:nvPr/>
            </p:nvSpPr>
            <p:spPr>
              <a:xfrm rot="20278073">
                <a:off x="1265446" y="2571746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063857C-96E3-4F0D-B82A-58F9432254DE}"/>
                  </a:ext>
                </a:extLst>
              </p:cNvPr>
              <p:cNvSpPr/>
              <p:nvPr/>
            </p:nvSpPr>
            <p:spPr>
              <a:xfrm rot="20278073">
                <a:off x="1635841" y="2416717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Block Arc 43">
                <a:extLst>
                  <a:ext uri="{FF2B5EF4-FFF2-40B4-BE49-F238E27FC236}">
                    <a16:creationId xmlns:a16="http://schemas.microsoft.com/office/drawing/2014/main" id="{9D5E080E-AEE0-4B5D-BA0F-B33EA29C20E3}"/>
                  </a:ext>
                </a:extLst>
              </p:cNvPr>
              <p:cNvSpPr/>
              <p:nvPr/>
            </p:nvSpPr>
            <p:spPr>
              <a:xfrm>
                <a:off x="1696663" y="2038778"/>
                <a:ext cx="523877" cy="480236"/>
              </a:xfrm>
              <a:prstGeom prst="blockArc">
                <a:avLst>
                  <a:gd name="adj1" fmla="val 20771976"/>
                  <a:gd name="adj2" fmla="val 3980016"/>
                  <a:gd name="adj3" fmla="val 38398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927FD70-3912-4E17-8DF7-5327B5B86271}"/>
                  </a:ext>
                </a:extLst>
              </p:cNvPr>
              <p:cNvSpPr/>
              <p:nvPr/>
            </p:nvSpPr>
            <p:spPr>
              <a:xfrm rot="15446081">
                <a:off x="1886458" y="1934596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9740FF9-C7E6-483D-ADB4-912554498AC8}"/>
                  </a:ext>
                </a:extLst>
              </p:cNvPr>
              <p:cNvSpPr/>
              <p:nvPr/>
            </p:nvSpPr>
            <p:spPr>
              <a:xfrm rot="15446081">
                <a:off x="1801801" y="1538618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AE7F0F-4507-4E0C-A217-148D4D208CD7}"/>
                  </a:ext>
                </a:extLst>
              </p:cNvPr>
              <p:cNvSpPr/>
              <p:nvPr/>
            </p:nvSpPr>
            <p:spPr>
              <a:xfrm rot="15446081">
                <a:off x="1712043" y="1140375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4BFAAA-F887-4652-B7E6-AA40AE96D0D5}"/>
                  </a:ext>
                </a:extLst>
              </p:cNvPr>
              <p:cNvSpPr/>
              <p:nvPr/>
            </p:nvSpPr>
            <p:spPr>
              <a:xfrm rot="15446081">
                <a:off x="1622284" y="737842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9BB15E-F54A-4A60-8269-FA85E4E51191}"/>
                  </a:ext>
                </a:extLst>
              </p:cNvPr>
              <p:cNvSpPr/>
              <p:nvPr/>
            </p:nvSpPr>
            <p:spPr>
              <a:xfrm rot="15446081">
                <a:off x="1289877" y="820488"/>
                <a:ext cx="376020" cy="16871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Block Arc 49">
                <a:extLst>
                  <a:ext uri="{FF2B5EF4-FFF2-40B4-BE49-F238E27FC236}">
                    <a16:creationId xmlns:a16="http://schemas.microsoft.com/office/drawing/2014/main" id="{AE099E51-21D8-4A06-8BE3-9AAD8DDA5D82}"/>
                  </a:ext>
                </a:extLst>
              </p:cNvPr>
              <p:cNvSpPr/>
              <p:nvPr/>
            </p:nvSpPr>
            <p:spPr>
              <a:xfrm>
                <a:off x="1339888" y="410362"/>
                <a:ext cx="523877" cy="480236"/>
              </a:xfrm>
              <a:prstGeom prst="blockArc">
                <a:avLst>
                  <a:gd name="adj1" fmla="val 10086289"/>
                  <a:gd name="adj2" fmla="val 20877036"/>
                  <a:gd name="adj3" fmla="val 35374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2E81BB4-EF47-4B3F-94FB-305D703E4564}"/>
                  </a:ext>
                </a:extLst>
              </p:cNvPr>
              <p:cNvSpPr/>
              <p:nvPr/>
            </p:nvSpPr>
            <p:spPr>
              <a:xfrm rot="15446081">
                <a:off x="1378777" y="1214188"/>
                <a:ext cx="376020" cy="168712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E3C78D-0F7D-4EBF-8A03-1697C06D336A}"/>
                  </a:ext>
                </a:extLst>
              </p:cNvPr>
              <p:cNvSpPr/>
              <p:nvPr/>
            </p:nvSpPr>
            <p:spPr>
              <a:xfrm rot="15413707">
                <a:off x="1470002" y="1608752"/>
                <a:ext cx="376020" cy="167529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4B26F11F-2BC1-403D-A9FB-F14EC352C392}"/>
                  </a:ext>
                </a:extLst>
              </p:cNvPr>
              <p:cNvSpPr/>
              <p:nvPr/>
            </p:nvSpPr>
            <p:spPr>
              <a:xfrm>
                <a:off x="1264245" y="1702422"/>
                <a:ext cx="523877" cy="480236"/>
              </a:xfrm>
              <a:prstGeom prst="blockArc">
                <a:avLst>
                  <a:gd name="adj1" fmla="val 20771976"/>
                  <a:gd name="adj2" fmla="val 4716978"/>
                  <a:gd name="adj3" fmla="val 33192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Block Arc 54">
                <a:extLst>
                  <a:ext uri="{FF2B5EF4-FFF2-40B4-BE49-F238E27FC236}">
                    <a16:creationId xmlns:a16="http://schemas.microsoft.com/office/drawing/2014/main" id="{1B1D2DB5-1CA3-431F-B534-E31B6F8670C5}"/>
                  </a:ext>
                </a:extLst>
              </p:cNvPr>
              <p:cNvSpPr/>
              <p:nvPr/>
            </p:nvSpPr>
            <p:spPr>
              <a:xfrm>
                <a:off x="1253762" y="1707567"/>
                <a:ext cx="523877" cy="480236"/>
              </a:xfrm>
              <a:prstGeom prst="blockArc">
                <a:avLst>
                  <a:gd name="adj1" fmla="val 4850249"/>
                  <a:gd name="adj2" fmla="val 10345304"/>
                  <a:gd name="adj3" fmla="val 34558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D5DFB2D-7F8E-4729-A881-30E2471D833A}"/>
                  </a:ext>
                </a:extLst>
              </p:cNvPr>
              <p:cNvSpPr/>
              <p:nvPr/>
            </p:nvSpPr>
            <p:spPr>
              <a:xfrm rot="15780000">
                <a:off x="1124712" y="1684954"/>
                <a:ext cx="376020" cy="167529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7" name="Block Arc 56">
                <a:extLst>
                  <a:ext uri="{FF2B5EF4-FFF2-40B4-BE49-F238E27FC236}">
                    <a16:creationId xmlns:a16="http://schemas.microsoft.com/office/drawing/2014/main" id="{E1C51E3D-CA53-43EB-A9BD-6DEC70BB4E4C}"/>
                  </a:ext>
                </a:extLst>
              </p:cNvPr>
              <p:cNvSpPr/>
              <p:nvPr/>
            </p:nvSpPr>
            <p:spPr>
              <a:xfrm>
                <a:off x="843891" y="1333621"/>
                <a:ext cx="523877" cy="480236"/>
              </a:xfrm>
              <a:prstGeom prst="blockArc">
                <a:avLst>
                  <a:gd name="adj1" fmla="val 10588270"/>
                  <a:gd name="adj2" fmla="val 21214750"/>
                  <a:gd name="adj3" fmla="val 35106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Block Arc 57">
                <a:extLst>
                  <a:ext uri="{FF2B5EF4-FFF2-40B4-BE49-F238E27FC236}">
                    <a16:creationId xmlns:a16="http://schemas.microsoft.com/office/drawing/2014/main" id="{41A1D28E-35F1-41AE-90AB-389957C592F3}"/>
                  </a:ext>
                </a:extLst>
              </p:cNvPr>
              <p:cNvSpPr/>
              <p:nvPr/>
            </p:nvSpPr>
            <p:spPr>
              <a:xfrm rot="317908">
                <a:off x="735396" y="2778417"/>
                <a:ext cx="523877" cy="480236"/>
              </a:xfrm>
              <a:prstGeom prst="blockArc">
                <a:avLst>
                  <a:gd name="adj1" fmla="val 9223625"/>
                  <a:gd name="adj2" fmla="val 14548317"/>
                  <a:gd name="adj3" fmla="val 37813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Block Arc 59">
                <a:extLst>
                  <a:ext uri="{FF2B5EF4-FFF2-40B4-BE49-F238E27FC236}">
                    <a16:creationId xmlns:a16="http://schemas.microsoft.com/office/drawing/2014/main" id="{33EF6D17-356C-40C2-A0AA-24036F89EEC3}"/>
                  </a:ext>
                </a:extLst>
              </p:cNvPr>
              <p:cNvSpPr/>
              <p:nvPr/>
            </p:nvSpPr>
            <p:spPr>
              <a:xfrm>
                <a:off x="3297656" y="702985"/>
                <a:ext cx="523877" cy="480236"/>
              </a:xfrm>
              <a:prstGeom prst="blockArc">
                <a:avLst>
                  <a:gd name="adj1" fmla="val 17304108"/>
                  <a:gd name="adj2" fmla="val 1237354"/>
                  <a:gd name="adj3" fmla="val 39371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71EE682-9736-49C9-AAD1-21A0DBDE3668}"/>
                  </a:ext>
                </a:extLst>
              </p:cNvPr>
              <p:cNvSpPr/>
              <p:nvPr/>
            </p:nvSpPr>
            <p:spPr>
              <a:xfrm rot="1111759">
                <a:off x="3223506" y="637388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6F382DD-6B72-4816-9E3B-143D5D6C2226}"/>
                  </a:ext>
                </a:extLst>
              </p:cNvPr>
              <p:cNvSpPr/>
              <p:nvPr/>
            </p:nvSpPr>
            <p:spPr>
              <a:xfrm rot="1111759">
                <a:off x="2844132" y="513733"/>
                <a:ext cx="376020" cy="186283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206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448583-6D2D-4DF0-BD22-AFF5CC951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" y="0"/>
            <a:ext cx="45598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4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89BD93-F973-4D9E-9EE5-363ADEA7D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t="13524" r="6501"/>
          <a:stretch/>
        </p:blipFill>
        <p:spPr>
          <a:xfrm>
            <a:off x="0" y="-10092"/>
            <a:ext cx="4572000" cy="45820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436A25-870D-47E5-A6F7-3C1FCA6D3895}"/>
              </a:ext>
            </a:extLst>
          </p:cNvPr>
          <p:cNvSpPr/>
          <p:nvPr/>
        </p:nvSpPr>
        <p:spPr>
          <a:xfrm rot="2224479">
            <a:off x="1957954" y="3658442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7C58F-B46A-4BD3-B928-9F4826F3EBA4}"/>
              </a:ext>
            </a:extLst>
          </p:cNvPr>
          <p:cNvSpPr/>
          <p:nvPr/>
        </p:nvSpPr>
        <p:spPr>
          <a:xfrm rot="340545">
            <a:off x="2413302" y="3836753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51690-3EBB-4033-9B7E-D3F4C83EBC8A}"/>
              </a:ext>
            </a:extLst>
          </p:cNvPr>
          <p:cNvSpPr/>
          <p:nvPr/>
        </p:nvSpPr>
        <p:spPr>
          <a:xfrm rot="154700">
            <a:off x="2828279" y="3863406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9E464-24A9-4B5B-A9B8-606A9653EC48}"/>
              </a:ext>
            </a:extLst>
          </p:cNvPr>
          <p:cNvSpPr/>
          <p:nvPr/>
        </p:nvSpPr>
        <p:spPr>
          <a:xfrm rot="19287929">
            <a:off x="1412564" y="3666810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9D7DF-C70B-47FA-8FA0-217364BC6111}"/>
              </a:ext>
            </a:extLst>
          </p:cNvPr>
          <p:cNvSpPr/>
          <p:nvPr/>
        </p:nvSpPr>
        <p:spPr>
          <a:xfrm rot="19991771">
            <a:off x="3319457" y="3754891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B1F58-2488-46E3-B18A-72D7DFF55F26}"/>
              </a:ext>
            </a:extLst>
          </p:cNvPr>
          <p:cNvSpPr/>
          <p:nvPr/>
        </p:nvSpPr>
        <p:spPr>
          <a:xfrm rot="20534578">
            <a:off x="3711327" y="3605161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F423A-1CFF-4AC2-BB5C-8BD5BF837FF8}"/>
              </a:ext>
            </a:extLst>
          </p:cNvPr>
          <p:cNvSpPr/>
          <p:nvPr/>
        </p:nvSpPr>
        <p:spPr>
          <a:xfrm rot="3899368">
            <a:off x="904433" y="3565322"/>
            <a:ext cx="376020" cy="16934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C157C-2D8C-43E5-8578-0A5DE132936E}"/>
              </a:ext>
            </a:extLst>
          </p:cNvPr>
          <p:cNvSpPr/>
          <p:nvPr/>
        </p:nvSpPr>
        <p:spPr>
          <a:xfrm rot="4021540">
            <a:off x="734988" y="3183950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AC5C-242C-41DB-9EEB-57C465314F8E}"/>
              </a:ext>
            </a:extLst>
          </p:cNvPr>
          <p:cNvSpPr/>
          <p:nvPr/>
        </p:nvSpPr>
        <p:spPr>
          <a:xfrm rot="1142014">
            <a:off x="3710929" y="3190974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6828A8AC-8966-4D2D-B1A1-59E46012BED6}"/>
              </a:ext>
            </a:extLst>
          </p:cNvPr>
          <p:cNvSpPr/>
          <p:nvPr/>
        </p:nvSpPr>
        <p:spPr>
          <a:xfrm>
            <a:off x="3783993" y="3255405"/>
            <a:ext cx="523877" cy="480236"/>
          </a:xfrm>
          <a:prstGeom prst="blockArc">
            <a:avLst>
              <a:gd name="adj1" fmla="val 17315619"/>
              <a:gd name="adj2" fmla="val 4108193"/>
              <a:gd name="adj3" fmla="val 39561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E56D7-3C54-4BC4-98D8-701832506D0F}"/>
              </a:ext>
            </a:extLst>
          </p:cNvPr>
          <p:cNvSpPr/>
          <p:nvPr/>
        </p:nvSpPr>
        <p:spPr>
          <a:xfrm rot="1142014">
            <a:off x="3317753" y="3056508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91446-B65F-4F74-90AC-C14331478D94}"/>
              </a:ext>
            </a:extLst>
          </p:cNvPr>
          <p:cNvSpPr/>
          <p:nvPr/>
        </p:nvSpPr>
        <p:spPr>
          <a:xfrm rot="1142014">
            <a:off x="2929928" y="2922042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FEEBB0F2-D870-4C7B-B44E-CDD376E7760E}"/>
              </a:ext>
            </a:extLst>
          </p:cNvPr>
          <p:cNvSpPr/>
          <p:nvPr/>
        </p:nvSpPr>
        <p:spPr>
          <a:xfrm>
            <a:off x="2601312" y="2844177"/>
            <a:ext cx="523877" cy="480236"/>
          </a:xfrm>
          <a:prstGeom prst="blockArc">
            <a:avLst>
              <a:gd name="adj1" fmla="val 12547510"/>
              <a:gd name="adj2" fmla="val 17397236"/>
              <a:gd name="adj3" fmla="val 39236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1F31A-25B8-4878-B62E-4449A6A85BBB}"/>
              </a:ext>
            </a:extLst>
          </p:cNvPr>
          <p:cNvSpPr/>
          <p:nvPr/>
        </p:nvSpPr>
        <p:spPr>
          <a:xfrm rot="17896022">
            <a:off x="2428939" y="3098166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8E17C0EC-C0D9-4179-9FE9-B329E3860FD1}"/>
              </a:ext>
            </a:extLst>
          </p:cNvPr>
          <p:cNvSpPr/>
          <p:nvPr/>
        </p:nvSpPr>
        <p:spPr>
          <a:xfrm>
            <a:off x="2101513" y="3058895"/>
            <a:ext cx="523877" cy="480236"/>
          </a:xfrm>
          <a:prstGeom prst="blockArc">
            <a:avLst>
              <a:gd name="adj1" fmla="val 1756196"/>
              <a:gd name="adj2" fmla="val 12327120"/>
              <a:gd name="adj3" fmla="val 35696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76EC2F-A46E-4DD0-BA7D-E43035364697}"/>
              </a:ext>
            </a:extLst>
          </p:cNvPr>
          <p:cNvSpPr/>
          <p:nvPr/>
        </p:nvSpPr>
        <p:spPr>
          <a:xfrm rot="17896022">
            <a:off x="2130480" y="2946092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C26DB4-39CA-44C4-B217-04E938E5C1DB}"/>
              </a:ext>
            </a:extLst>
          </p:cNvPr>
          <p:cNvSpPr/>
          <p:nvPr/>
        </p:nvSpPr>
        <p:spPr>
          <a:xfrm rot="17896022">
            <a:off x="2317539" y="2584562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C0D3D5-CA78-436E-A678-6E330ACF734C}"/>
              </a:ext>
            </a:extLst>
          </p:cNvPr>
          <p:cNvSpPr/>
          <p:nvPr/>
        </p:nvSpPr>
        <p:spPr>
          <a:xfrm rot="17896022">
            <a:off x="2502455" y="2238089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3561D-4CE7-4203-A1D8-8C806EF34E27}"/>
              </a:ext>
            </a:extLst>
          </p:cNvPr>
          <p:cNvSpPr/>
          <p:nvPr/>
        </p:nvSpPr>
        <p:spPr>
          <a:xfrm rot="17896022">
            <a:off x="2685210" y="1892313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1BA65DB2-4296-4633-8AC0-C3542B951C9F}"/>
              </a:ext>
            </a:extLst>
          </p:cNvPr>
          <p:cNvSpPr/>
          <p:nvPr/>
        </p:nvSpPr>
        <p:spPr>
          <a:xfrm>
            <a:off x="2853724" y="1632465"/>
            <a:ext cx="523877" cy="480236"/>
          </a:xfrm>
          <a:prstGeom prst="blockArc">
            <a:avLst>
              <a:gd name="adj1" fmla="val 12547510"/>
              <a:gd name="adj2" fmla="val 17397236"/>
              <a:gd name="adj3" fmla="val 39236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8AB671-1D42-4918-936E-0FE30711D053}"/>
              </a:ext>
            </a:extLst>
          </p:cNvPr>
          <p:cNvSpPr/>
          <p:nvPr/>
        </p:nvSpPr>
        <p:spPr>
          <a:xfrm rot="1166712">
            <a:off x="3186416" y="1710439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1946-2166-406D-966C-B3BCF5B37B8A}"/>
              </a:ext>
            </a:extLst>
          </p:cNvPr>
          <p:cNvSpPr/>
          <p:nvPr/>
        </p:nvSpPr>
        <p:spPr>
          <a:xfrm rot="1166712">
            <a:off x="3571354" y="1849343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25DEA3F8-98B9-417F-A222-34AA71244207}"/>
              </a:ext>
            </a:extLst>
          </p:cNvPr>
          <p:cNvSpPr/>
          <p:nvPr/>
        </p:nvSpPr>
        <p:spPr>
          <a:xfrm>
            <a:off x="3745951" y="1632465"/>
            <a:ext cx="523877" cy="480236"/>
          </a:xfrm>
          <a:prstGeom prst="blockArc">
            <a:avLst>
              <a:gd name="adj1" fmla="val 17395785"/>
              <a:gd name="adj2" fmla="val 6510067"/>
              <a:gd name="adj3" fmla="val 37795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825CD1-1395-4DB0-BB5C-8715758706AC}"/>
              </a:ext>
            </a:extLst>
          </p:cNvPr>
          <p:cNvSpPr/>
          <p:nvPr/>
        </p:nvSpPr>
        <p:spPr>
          <a:xfrm rot="1166712">
            <a:off x="3673747" y="1566016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32FF7FE6-BBC6-4EB1-BB9F-87B878210B59}"/>
              </a:ext>
            </a:extLst>
          </p:cNvPr>
          <p:cNvSpPr/>
          <p:nvPr/>
        </p:nvSpPr>
        <p:spPr>
          <a:xfrm>
            <a:off x="3456428" y="1208823"/>
            <a:ext cx="523877" cy="480236"/>
          </a:xfrm>
          <a:prstGeom prst="blockArc">
            <a:avLst>
              <a:gd name="adj1" fmla="val 6634716"/>
              <a:gd name="adj2" fmla="val 12064794"/>
              <a:gd name="adj3" fmla="val 38762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E4990-9886-4BC1-9D25-4F9F2E1B72B1}"/>
              </a:ext>
            </a:extLst>
          </p:cNvPr>
          <p:cNvSpPr/>
          <p:nvPr/>
        </p:nvSpPr>
        <p:spPr>
          <a:xfrm rot="17481743">
            <a:off x="3452495" y="1104583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1CD85357-1B28-4264-9142-CAA527E0A3DE}"/>
              </a:ext>
            </a:extLst>
          </p:cNvPr>
          <p:cNvSpPr/>
          <p:nvPr/>
        </p:nvSpPr>
        <p:spPr>
          <a:xfrm>
            <a:off x="2974261" y="3572218"/>
            <a:ext cx="523877" cy="480236"/>
          </a:xfrm>
          <a:prstGeom prst="blockArc">
            <a:avLst>
              <a:gd name="adj1" fmla="val 3602399"/>
              <a:gd name="adj2" fmla="val 5430437"/>
              <a:gd name="adj3" fmla="val 38652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6E734F24-6E29-4630-B6D8-37DC139A32CC}"/>
              </a:ext>
            </a:extLst>
          </p:cNvPr>
          <p:cNvSpPr/>
          <p:nvPr/>
        </p:nvSpPr>
        <p:spPr>
          <a:xfrm>
            <a:off x="2140882" y="3539673"/>
            <a:ext cx="523877" cy="436578"/>
          </a:xfrm>
          <a:prstGeom prst="blockArc">
            <a:avLst>
              <a:gd name="adj1" fmla="val 5798302"/>
              <a:gd name="adj2" fmla="val 7616991"/>
              <a:gd name="adj3" fmla="val 38991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40F123BD-DA9B-47A3-BE54-93403E2CA1E5}"/>
              </a:ext>
            </a:extLst>
          </p:cNvPr>
          <p:cNvSpPr/>
          <p:nvPr/>
        </p:nvSpPr>
        <p:spPr>
          <a:xfrm>
            <a:off x="1609144" y="3507667"/>
            <a:ext cx="523877" cy="480236"/>
          </a:xfrm>
          <a:prstGeom prst="blockArc">
            <a:avLst>
              <a:gd name="adj1" fmla="val 13882341"/>
              <a:gd name="adj2" fmla="val 18370294"/>
              <a:gd name="adj3" fmla="val 37983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8ADA00DA-5177-4179-B27E-55778D36703F}"/>
              </a:ext>
            </a:extLst>
          </p:cNvPr>
          <p:cNvSpPr/>
          <p:nvPr/>
        </p:nvSpPr>
        <p:spPr>
          <a:xfrm>
            <a:off x="1074714" y="3523438"/>
            <a:ext cx="523877" cy="480236"/>
          </a:xfrm>
          <a:prstGeom prst="blockArc">
            <a:avLst>
              <a:gd name="adj1" fmla="val 3197470"/>
              <a:gd name="adj2" fmla="val 9230566"/>
              <a:gd name="adj3" fmla="val 35417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F73AFF-AF57-4E75-B7BA-6180813827C7}"/>
              </a:ext>
            </a:extLst>
          </p:cNvPr>
          <p:cNvSpPr/>
          <p:nvPr/>
        </p:nvSpPr>
        <p:spPr>
          <a:xfrm rot="5156921">
            <a:off x="759527" y="1713307"/>
            <a:ext cx="376020" cy="16934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F70FF1-83F0-4AB6-81F2-4446826D6336}"/>
              </a:ext>
            </a:extLst>
          </p:cNvPr>
          <p:cNvSpPr/>
          <p:nvPr/>
        </p:nvSpPr>
        <p:spPr>
          <a:xfrm rot="20278073">
            <a:off x="946894" y="2714239"/>
            <a:ext cx="317296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722ACA-924A-4004-8D86-9E19668E1EED}"/>
              </a:ext>
            </a:extLst>
          </p:cNvPr>
          <p:cNvSpPr/>
          <p:nvPr/>
        </p:nvSpPr>
        <p:spPr>
          <a:xfrm rot="20278073">
            <a:off x="1265446" y="2571746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63857C-96E3-4F0D-B82A-58F9432254DE}"/>
              </a:ext>
            </a:extLst>
          </p:cNvPr>
          <p:cNvSpPr/>
          <p:nvPr/>
        </p:nvSpPr>
        <p:spPr>
          <a:xfrm rot="20278073">
            <a:off x="1635841" y="2416717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9D5E080E-AEE0-4B5D-BA0F-B33EA29C20E3}"/>
              </a:ext>
            </a:extLst>
          </p:cNvPr>
          <p:cNvSpPr/>
          <p:nvPr/>
        </p:nvSpPr>
        <p:spPr>
          <a:xfrm>
            <a:off x="1696663" y="2038778"/>
            <a:ext cx="523877" cy="480236"/>
          </a:xfrm>
          <a:prstGeom prst="blockArc">
            <a:avLst>
              <a:gd name="adj1" fmla="val 20771976"/>
              <a:gd name="adj2" fmla="val 3980016"/>
              <a:gd name="adj3" fmla="val 38398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27FD70-3912-4E17-8DF7-5327B5B86271}"/>
              </a:ext>
            </a:extLst>
          </p:cNvPr>
          <p:cNvSpPr/>
          <p:nvPr/>
        </p:nvSpPr>
        <p:spPr>
          <a:xfrm rot="15446081">
            <a:off x="1886458" y="1934596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740FF9-C7E6-483D-ADB4-912554498AC8}"/>
              </a:ext>
            </a:extLst>
          </p:cNvPr>
          <p:cNvSpPr/>
          <p:nvPr/>
        </p:nvSpPr>
        <p:spPr>
          <a:xfrm rot="15446081">
            <a:off x="1801801" y="1538618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AE7F0F-4507-4E0C-A217-148D4D208CD7}"/>
              </a:ext>
            </a:extLst>
          </p:cNvPr>
          <p:cNvSpPr/>
          <p:nvPr/>
        </p:nvSpPr>
        <p:spPr>
          <a:xfrm rot="15446081">
            <a:off x="1712043" y="1140375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4BFAAA-F887-4652-B7E6-AA40AE96D0D5}"/>
              </a:ext>
            </a:extLst>
          </p:cNvPr>
          <p:cNvSpPr/>
          <p:nvPr/>
        </p:nvSpPr>
        <p:spPr>
          <a:xfrm rot="15446081">
            <a:off x="1622284" y="737842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9BB15E-F54A-4A60-8269-FA85E4E51191}"/>
              </a:ext>
            </a:extLst>
          </p:cNvPr>
          <p:cNvSpPr/>
          <p:nvPr/>
        </p:nvSpPr>
        <p:spPr>
          <a:xfrm rot="15446081">
            <a:off x="1289877" y="820488"/>
            <a:ext cx="376020" cy="16871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Block Arc 49">
            <a:extLst>
              <a:ext uri="{FF2B5EF4-FFF2-40B4-BE49-F238E27FC236}">
                <a16:creationId xmlns:a16="http://schemas.microsoft.com/office/drawing/2014/main" id="{AE099E51-21D8-4A06-8BE3-9AAD8DDA5D82}"/>
              </a:ext>
            </a:extLst>
          </p:cNvPr>
          <p:cNvSpPr/>
          <p:nvPr/>
        </p:nvSpPr>
        <p:spPr>
          <a:xfrm>
            <a:off x="1339888" y="410362"/>
            <a:ext cx="523877" cy="480236"/>
          </a:xfrm>
          <a:prstGeom prst="blockArc">
            <a:avLst>
              <a:gd name="adj1" fmla="val 10086289"/>
              <a:gd name="adj2" fmla="val 20877036"/>
              <a:gd name="adj3" fmla="val 35374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E81BB4-EF47-4B3F-94FB-305D703E4564}"/>
              </a:ext>
            </a:extLst>
          </p:cNvPr>
          <p:cNvSpPr/>
          <p:nvPr/>
        </p:nvSpPr>
        <p:spPr>
          <a:xfrm rot="15446081">
            <a:off x="1378777" y="1214188"/>
            <a:ext cx="376020" cy="16871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E3C78D-0F7D-4EBF-8A03-1697C06D336A}"/>
              </a:ext>
            </a:extLst>
          </p:cNvPr>
          <p:cNvSpPr/>
          <p:nvPr/>
        </p:nvSpPr>
        <p:spPr>
          <a:xfrm rot="15413707">
            <a:off x="1470002" y="1608752"/>
            <a:ext cx="376020" cy="16752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Block Arc 53">
            <a:extLst>
              <a:ext uri="{FF2B5EF4-FFF2-40B4-BE49-F238E27FC236}">
                <a16:creationId xmlns:a16="http://schemas.microsoft.com/office/drawing/2014/main" id="{4B26F11F-2BC1-403D-A9FB-F14EC352C392}"/>
              </a:ext>
            </a:extLst>
          </p:cNvPr>
          <p:cNvSpPr/>
          <p:nvPr/>
        </p:nvSpPr>
        <p:spPr>
          <a:xfrm>
            <a:off x="1264245" y="1702422"/>
            <a:ext cx="523877" cy="480236"/>
          </a:xfrm>
          <a:prstGeom prst="blockArc">
            <a:avLst>
              <a:gd name="adj1" fmla="val 20771976"/>
              <a:gd name="adj2" fmla="val 4716978"/>
              <a:gd name="adj3" fmla="val 33192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Block Arc 54">
            <a:extLst>
              <a:ext uri="{FF2B5EF4-FFF2-40B4-BE49-F238E27FC236}">
                <a16:creationId xmlns:a16="http://schemas.microsoft.com/office/drawing/2014/main" id="{1B1D2DB5-1CA3-431F-B534-E31B6F8670C5}"/>
              </a:ext>
            </a:extLst>
          </p:cNvPr>
          <p:cNvSpPr/>
          <p:nvPr/>
        </p:nvSpPr>
        <p:spPr>
          <a:xfrm>
            <a:off x="1253762" y="1707567"/>
            <a:ext cx="523877" cy="480236"/>
          </a:xfrm>
          <a:prstGeom prst="blockArc">
            <a:avLst>
              <a:gd name="adj1" fmla="val 4850249"/>
              <a:gd name="adj2" fmla="val 10345304"/>
              <a:gd name="adj3" fmla="val 34558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5DFB2D-7F8E-4729-A881-30E2471D833A}"/>
              </a:ext>
            </a:extLst>
          </p:cNvPr>
          <p:cNvSpPr/>
          <p:nvPr/>
        </p:nvSpPr>
        <p:spPr>
          <a:xfrm rot="15780000">
            <a:off x="1124712" y="1684954"/>
            <a:ext cx="376020" cy="16752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E1C51E3D-CA53-43EB-A9BD-6DEC70BB4E4C}"/>
              </a:ext>
            </a:extLst>
          </p:cNvPr>
          <p:cNvSpPr/>
          <p:nvPr/>
        </p:nvSpPr>
        <p:spPr>
          <a:xfrm>
            <a:off x="843891" y="1333621"/>
            <a:ext cx="523877" cy="480236"/>
          </a:xfrm>
          <a:prstGeom prst="blockArc">
            <a:avLst>
              <a:gd name="adj1" fmla="val 10588270"/>
              <a:gd name="adj2" fmla="val 21214750"/>
              <a:gd name="adj3" fmla="val 35106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id="{41A1D28E-35F1-41AE-90AB-389957C592F3}"/>
              </a:ext>
            </a:extLst>
          </p:cNvPr>
          <p:cNvSpPr/>
          <p:nvPr/>
        </p:nvSpPr>
        <p:spPr>
          <a:xfrm rot="317908">
            <a:off x="735396" y="2778417"/>
            <a:ext cx="523877" cy="480236"/>
          </a:xfrm>
          <a:prstGeom prst="blockArc">
            <a:avLst>
              <a:gd name="adj1" fmla="val 9223625"/>
              <a:gd name="adj2" fmla="val 14548317"/>
              <a:gd name="adj3" fmla="val 37813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Block Arc 59">
            <a:extLst>
              <a:ext uri="{FF2B5EF4-FFF2-40B4-BE49-F238E27FC236}">
                <a16:creationId xmlns:a16="http://schemas.microsoft.com/office/drawing/2014/main" id="{33EF6D17-356C-40C2-A0AA-24036F89EEC3}"/>
              </a:ext>
            </a:extLst>
          </p:cNvPr>
          <p:cNvSpPr/>
          <p:nvPr/>
        </p:nvSpPr>
        <p:spPr>
          <a:xfrm>
            <a:off x="3297656" y="702985"/>
            <a:ext cx="523877" cy="480236"/>
          </a:xfrm>
          <a:prstGeom prst="blockArc">
            <a:avLst>
              <a:gd name="adj1" fmla="val 17304108"/>
              <a:gd name="adj2" fmla="val 1237354"/>
              <a:gd name="adj3" fmla="val 39371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1EE682-9736-49C9-AAD1-21A0DBDE3668}"/>
              </a:ext>
            </a:extLst>
          </p:cNvPr>
          <p:cNvSpPr/>
          <p:nvPr/>
        </p:nvSpPr>
        <p:spPr>
          <a:xfrm rot="1111759">
            <a:off x="3223506" y="637388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6F382DD-6B72-4816-9E3B-143D5D6C2226}"/>
              </a:ext>
            </a:extLst>
          </p:cNvPr>
          <p:cNvSpPr/>
          <p:nvPr/>
        </p:nvSpPr>
        <p:spPr>
          <a:xfrm rot="1111759">
            <a:off x="2844132" y="513733"/>
            <a:ext cx="376020" cy="186283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17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7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nicrober</dc:creator>
  <cp:lastModifiedBy>nicrober</cp:lastModifiedBy>
  <cp:revision>15</cp:revision>
  <dcterms:created xsi:type="dcterms:W3CDTF">2018-06-16T19:47:34Z</dcterms:created>
  <dcterms:modified xsi:type="dcterms:W3CDTF">2018-06-17T00:47:34Z</dcterms:modified>
</cp:coreProperties>
</file>