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1"/>
    <p:restoredTop sz="94663"/>
  </p:normalViewPr>
  <p:slideViewPr>
    <p:cSldViewPr snapToGrid="0" snapToObjects="1">
      <p:cViewPr varScale="1">
        <p:scale>
          <a:sx n="92" d="100"/>
          <a:sy n="9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B609-28F0-A242-8203-1200565D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Amy – Hillside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98719-F777-1043-B8BF-1A2F22D3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150"/>
            <a:ext cx="48768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0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495D3-465E-1347-BE6B-093AECFF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42" y="0"/>
            <a:ext cx="338971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8EF73B-7C16-5040-81B7-7D155034E56E}"/>
              </a:ext>
            </a:extLst>
          </p:cNvPr>
          <p:cNvSpPr/>
          <p:nvPr/>
        </p:nvSpPr>
        <p:spPr>
          <a:xfrm>
            <a:off x="4498428" y="4141076"/>
            <a:ext cx="3132082" cy="367862"/>
          </a:xfrm>
          <a:prstGeom prst="rect">
            <a:avLst/>
          </a:prstGeom>
          <a:solidFill>
            <a:srgbClr val="1CADE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FED86-EC18-594B-9DDC-A9C070C929A9}"/>
              </a:ext>
            </a:extLst>
          </p:cNvPr>
          <p:cNvSpPr/>
          <p:nvPr/>
        </p:nvSpPr>
        <p:spPr>
          <a:xfrm>
            <a:off x="7178565" y="4141076"/>
            <a:ext cx="357351" cy="2716924"/>
          </a:xfrm>
          <a:prstGeom prst="rect">
            <a:avLst/>
          </a:prstGeom>
          <a:solidFill>
            <a:srgbClr val="1CADE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AF7B35-1F34-614E-8CC6-030A65CB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5" y="1144532"/>
            <a:ext cx="11593670" cy="43523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CBEDD2-1322-EE41-B8E7-D3AF6AF6F0E5}"/>
              </a:ext>
            </a:extLst>
          </p:cNvPr>
          <p:cNvSpPr/>
          <p:nvPr/>
        </p:nvSpPr>
        <p:spPr>
          <a:xfrm>
            <a:off x="299165" y="2207171"/>
            <a:ext cx="4977028" cy="872359"/>
          </a:xfrm>
          <a:prstGeom prst="rect">
            <a:avLst/>
          </a:prstGeom>
          <a:solidFill>
            <a:srgbClr val="1CADE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7F70D-4889-AF41-89E0-5DB1907E7C07}"/>
              </a:ext>
            </a:extLst>
          </p:cNvPr>
          <p:cNvSpPr/>
          <p:nvPr/>
        </p:nvSpPr>
        <p:spPr>
          <a:xfrm>
            <a:off x="3902156" y="2207171"/>
            <a:ext cx="1374037" cy="3121574"/>
          </a:xfrm>
          <a:prstGeom prst="rect">
            <a:avLst/>
          </a:prstGeom>
          <a:solidFill>
            <a:srgbClr val="1CADE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8E5B4-C96B-B843-8818-ED93EC01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24" y="0"/>
            <a:ext cx="331488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92431-0C4D-6D47-909E-C96C69522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529" y="1600200"/>
            <a:ext cx="64643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AAE3E-77CA-8F4B-B025-37C8A198B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29" y="804517"/>
            <a:ext cx="14351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7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1396B-CA5F-D24C-B13B-D188D30B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1" y="79513"/>
            <a:ext cx="5400037" cy="3917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6A61A-8301-7645-8111-D83F9D11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3997187"/>
            <a:ext cx="93472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4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496C-3D47-9440-8F18-68191374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AB0F-6B76-014D-8F51-7BF6907C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925" indent="-288925">
              <a:buFont typeface="Wingdings" pitchFamily="2" charset="2"/>
              <a:buChar char="§"/>
            </a:pPr>
            <a:r>
              <a:rPr lang="en-US" sz="3600" dirty="0"/>
              <a:t>Will D-Y give you the same r?</a:t>
            </a:r>
          </a:p>
          <a:p>
            <a:pPr marL="288925" indent="-288925">
              <a:buFont typeface="Wingdings" pitchFamily="2" charset="2"/>
              <a:buChar char="§"/>
            </a:pPr>
            <a:r>
              <a:rPr lang="en-US" sz="3600" dirty="0"/>
              <a:t>Would it be better to add to X to make D(</a:t>
            </a:r>
            <a:r>
              <a:rPr lang="en-US" sz="3600" dirty="0" err="1"/>
              <a:t>r,r</a:t>
            </a:r>
            <a:r>
              <a:rPr lang="en-US" sz="3600" dirty="0"/>
              <a:t>)</a:t>
            </a:r>
            <a:r>
              <a:rPr lang="en-US" sz="3600" baseline="-25000" dirty="0"/>
              <a:t>1,n</a:t>
            </a:r>
            <a:r>
              <a:rPr lang="en-US" sz="3600" dirty="0"/>
              <a:t> = max[D(</a:t>
            </a:r>
            <a:r>
              <a:rPr lang="en-US" sz="3600" dirty="0" err="1"/>
              <a:t>r,r</a:t>
            </a:r>
            <a:r>
              <a:rPr lang="en-US" sz="3600" dirty="0"/>
              <a:t>)]?  Where better = lower X+Y?</a:t>
            </a:r>
          </a:p>
        </p:txBody>
      </p:sp>
    </p:spTree>
    <p:extLst>
      <p:ext uri="{BB962C8B-B14F-4D97-AF65-F5344CB8AC3E}">
        <p14:creationId xmlns:p14="http://schemas.microsoft.com/office/powerpoint/2010/main" val="2541779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</TotalTime>
  <Words>49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Amy – Hillside 1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Amy – Hillside 1</dc:title>
  <dc:creator>kathryn@behling.org</dc:creator>
  <cp:lastModifiedBy>kathryn@behling.org</cp:lastModifiedBy>
  <cp:revision>2</cp:revision>
  <dcterms:created xsi:type="dcterms:W3CDTF">2019-05-21T00:08:41Z</dcterms:created>
  <dcterms:modified xsi:type="dcterms:W3CDTF">2019-05-21T01:38:32Z</dcterms:modified>
</cp:coreProperties>
</file>