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85250" autoAdjust="0"/>
  </p:normalViewPr>
  <p:slideViewPr>
    <p:cSldViewPr snapToGrid="0">
      <p:cViewPr varScale="1">
        <p:scale>
          <a:sx n="80" d="100"/>
          <a:sy n="80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A870C-65AF-41F0-BF63-67EE89BE020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41DCA-5559-43B8-9376-6C98A08D2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52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601C952-2BFF-4214-80CB-7F6E960E4EC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55DF079-0505-4FA1-8248-1AD50927697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92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C952-2BFF-4214-80CB-7F6E960E4EC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F079-0505-4FA1-8248-1AD509276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0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C952-2BFF-4214-80CB-7F6E960E4EC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F079-0505-4FA1-8248-1AD50927697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604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C952-2BFF-4214-80CB-7F6E960E4EC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F079-0505-4FA1-8248-1AD50927697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172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C952-2BFF-4214-80CB-7F6E960E4EC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F079-0505-4FA1-8248-1AD509276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21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C952-2BFF-4214-80CB-7F6E960E4EC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F079-0505-4FA1-8248-1AD50927697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760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C952-2BFF-4214-80CB-7F6E960E4EC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F079-0505-4FA1-8248-1AD50927697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580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C952-2BFF-4214-80CB-7F6E960E4EC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F079-0505-4FA1-8248-1AD50927697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911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C952-2BFF-4214-80CB-7F6E960E4EC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F079-0505-4FA1-8248-1AD50927697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06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C952-2BFF-4214-80CB-7F6E960E4EC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F079-0505-4FA1-8248-1AD509276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C952-2BFF-4214-80CB-7F6E960E4EC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F079-0505-4FA1-8248-1AD50927697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4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C952-2BFF-4214-80CB-7F6E960E4EC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F079-0505-4FA1-8248-1AD509276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30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C952-2BFF-4214-80CB-7F6E960E4EC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F079-0505-4FA1-8248-1AD50927697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79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C952-2BFF-4214-80CB-7F6E960E4EC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F079-0505-4FA1-8248-1AD50927697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7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C952-2BFF-4214-80CB-7F6E960E4EC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F079-0505-4FA1-8248-1AD509276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5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C952-2BFF-4214-80CB-7F6E960E4EC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F079-0505-4FA1-8248-1AD50927697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34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C952-2BFF-4214-80CB-7F6E960E4EC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F079-0505-4FA1-8248-1AD509276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1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01C952-2BFF-4214-80CB-7F6E960E4EC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5DF079-0505-4FA1-8248-1AD509276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KFC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0" y="3087584"/>
            <a:ext cx="45719" cy="45719"/>
          </a:xfrm>
        </p:spPr>
        <p:txBody>
          <a:bodyPr>
            <a:normAutofit fontScale="25000" lnSpcReduction="20000"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2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PROJECT 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Tools used</a:t>
            </a:r>
          </a:p>
          <a:p>
            <a:r>
              <a:rPr lang="en-US" dirty="0"/>
              <a:t>VS code editor – to make the code for the project where by </a:t>
            </a:r>
            <a:r>
              <a:rPr lang="en-US" dirty="0" err="1"/>
              <a:t>i</a:t>
            </a:r>
            <a:r>
              <a:rPr lang="en-US" dirty="0"/>
              <a:t> used three programming languages e.g. CSS, JavaScript, react js and html as  interacting with this text editor. </a:t>
            </a:r>
          </a:p>
          <a:p>
            <a:r>
              <a:rPr lang="en-US" dirty="0"/>
              <a:t>Material </a:t>
            </a:r>
            <a:r>
              <a:rPr lang="en-US" dirty="0" err="1"/>
              <a:t>ui</a:t>
            </a:r>
            <a:r>
              <a:rPr lang="en-US" dirty="0"/>
              <a:t> – I installed it in vs code to create a robust design in the different pages of our project, ranging from buttons, icons among others.</a:t>
            </a:r>
          </a:p>
          <a:p>
            <a:r>
              <a:rPr lang="en-US" dirty="0"/>
              <a:t>Browser e.g. </a:t>
            </a:r>
            <a:r>
              <a:rPr lang="en-US"/>
              <a:t>google chrome </a:t>
            </a:r>
            <a:r>
              <a:rPr lang="en-US" dirty="0"/>
              <a:t>– this </a:t>
            </a:r>
            <a:r>
              <a:rPr lang="en-US"/>
              <a:t>helped me </a:t>
            </a:r>
            <a:r>
              <a:rPr lang="en-US" dirty="0"/>
              <a:t>in the display of our program.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89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1028</TotalTime>
  <Words>93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Garamond</vt:lpstr>
      <vt:lpstr>Organic</vt:lpstr>
      <vt:lpstr>KFC APP</vt:lpstr>
      <vt:lpstr>ABOUT THE PROJECT 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KARVELIN RESTAURANT</dc:title>
  <dc:creator>Dell</dc:creator>
  <cp:lastModifiedBy>ROBERT SSEKISONGE</cp:lastModifiedBy>
  <cp:revision>27</cp:revision>
  <dcterms:created xsi:type="dcterms:W3CDTF">2023-11-15T17:29:55Z</dcterms:created>
  <dcterms:modified xsi:type="dcterms:W3CDTF">2023-12-01T05:43:22Z</dcterms:modified>
</cp:coreProperties>
</file>