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8"/>
    <p:restoredTop sz="86314"/>
  </p:normalViewPr>
  <p:slideViewPr>
    <p:cSldViewPr snapToGrid="0" snapToObjects="1">
      <p:cViewPr varScale="1">
        <p:scale>
          <a:sx n="77" d="100"/>
          <a:sy n="77" d="100"/>
        </p:scale>
        <p:origin x="216" y="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0322A-98FE-D241-840A-4983704543F6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06E96-EC08-5248-9BC4-7C268C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6E96-EC08-5248-9BC4-7C268C312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6E96-EC08-5248-9BC4-7C268C312C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6E96-EC08-5248-9BC4-7C268C312C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8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6E96-EC08-5248-9BC4-7C268C312C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6E96-EC08-5248-9BC4-7C268C312C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6E96-EC08-5248-9BC4-7C268C312C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6E96-EC08-5248-9BC4-7C268C312C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4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7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9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42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57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25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7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4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0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0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0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21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DE50-0D44-0544-AF76-69D84CD95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561" y="1600200"/>
            <a:ext cx="9497077" cy="119743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7200" cap="none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SIRENET </a:t>
            </a:r>
            <a:br>
              <a:rPr lang="en-US" sz="7200" cap="none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7200" cap="none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SOLUTIONS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890CAA-C2C9-5540-AD24-7697FE90D4F8}"/>
              </a:ext>
            </a:extLst>
          </p:cNvPr>
          <p:cNvSpPr/>
          <p:nvPr/>
        </p:nvSpPr>
        <p:spPr>
          <a:xfrm>
            <a:off x="1857377" y="5535989"/>
            <a:ext cx="1010126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 DEVELOPMENT CAPSTONE PRESENTATION</a:t>
            </a:r>
          </a:p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PRESENTED BY: TANIA ROBERTS</a:t>
            </a:r>
          </a:p>
          <a:p>
            <a:pPr algn="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THURSDAY, FEBURARY 1, 2018</a:t>
            </a:r>
          </a:p>
        </p:txBody>
      </p:sp>
    </p:spTree>
    <p:extLst>
      <p:ext uri="{BB962C8B-B14F-4D97-AF65-F5344CB8AC3E}">
        <p14:creationId xmlns:p14="http://schemas.microsoft.com/office/powerpoint/2010/main" val="131066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DBB-826A-BF43-92E9-F5427F21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2" y="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SIRENET SOLUTIONS  | BRIEF 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ABDFD-0DD4-D443-8B42-B1EB9EEFE56D}"/>
              </a:ext>
            </a:extLst>
          </p:cNvPr>
          <p:cNvSpPr txBox="1">
            <a:spLocks/>
          </p:cNvSpPr>
          <p:nvPr/>
        </p:nvSpPr>
        <p:spPr>
          <a:xfrm>
            <a:off x="345592" y="4189615"/>
            <a:ext cx="3847858" cy="3150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REQUESTED NEW DESIGN CONCEPT BE CREATED FOR THEIR WEBSITE</a:t>
            </a:r>
          </a:p>
          <a:p>
            <a:pPr>
              <a:buBlip>
                <a:blip r:embed="rId3"/>
              </a:buBlip>
            </a:pP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ALSO WANTED CUSTOMERS TO HAVE THE ABILITY TO SUBMIT HELP DESK SUPPORT TICKETS ONLINE</a:t>
            </a:r>
          </a:p>
          <a:p>
            <a:pPr>
              <a:buBlip>
                <a:blip r:embed="rId3"/>
              </a:buBlip>
            </a:pP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PRIVATELY OWNED INFORMATION TECHNOLOGY COMPANY BASED OUT OF MIAMI </a:t>
            </a:r>
          </a:p>
          <a:p>
            <a:pPr marL="0" indent="0">
              <a:buNone/>
            </a:pPr>
            <a:endParaRPr 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r">
              <a:buNone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Font typeface="Arial"/>
              <a:buNone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1480A9-4A27-AA4E-96CD-DB52EA36C8E1}"/>
              </a:ext>
            </a:extLst>
          </p:cNvPr>
          <p:cNvSpPr txBox="1">
            <a:spLocks/>
          </p:cNvSpPr>
          <p:nvPr/>
        </p:nvSpPr>
        <p:spPr>
          <a:xfrm>
            <a:off x="8443982" y="4762982"/>
            <a:ext cx="3429965" cy="3639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52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9843-DE16-844D-8D68-33118717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53" y="2393486"/>
            <a:ext cx="4798389" cy="3858228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 DESIGN LAYOUT FOR SITE</a:t>
            </a:r>
          </a:p>
          <a:p>
            <a:pPr>
              <a:buBlip>
                <a:blip r:embed="rId3"/>
              </a:buBlip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ADMIN DASHBOARD</a:t>
            </a:r>
          </a:p>
          <a:p>
            <a:pPr>
              <a:buBlip>
                <a:blip r:embed="rId3"/>
              </a:buBlip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 DASHBOARD</a:t>
            </a:r>
          </a:p>
          <a:p>
            <a:pPr>
              <a:buBlip>
                <a:blip r:embed="rId3"/>
              </a:buBlip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ADMINS ARE ABLE TO:</a:t>
            </a:r>
          </a:p>
          <a:p>
            <a:pPr lvl="1">
              <a:buBlip>
                <a:blip r:embed="rId3"/>
              </a:buBlip>
            </a:pPr>
            <a:r>
              <a:rPr lang="en-US" sz="2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MANAGE USER PROFILES AND TICKETS</a:t>
            </a:r>
          </a:p>
          <a:p>
            <a:pPr>
              <a:buBlip>
                <a:blip r:embed="rId3"/>
              </a:buBlip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USERS ARE ABLE TO:</a:t>
            </a:r>
          </a:p>
          <a:p>
            <a:pPr lvl="1">
              <a:buBlip>
                <a:blip r:embed="rId3"/>
              </a:buBlip>
            </a:pPr>
            <a:r>
              <a:rPr lang="en-US" sz="2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 A NEW PROFILE AND SUBMIT TICKET REQUESTS</a:t>
            </a:r>
          </a:p>
          <a:p>
            <a:pPr>
              <a:buBlip>
                <a:blip r:embed="rId3"/>
              </a:buBlip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45E96-7EA8-AB4E-BACA-6DA35283F4F1}"/>
              </a:ext>
            </a:extLst>
          </p:cNvPr>
          <p:cNvSpPr/>
          <p:nvPr/>
        </p:nvSpPr>
        <p:spPr>
          <a:xfrm>
            <a:off x="216953" y="548353"/>
            <a:ext cx="91158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SIRENET SOLUTIONS | FEATURES ADDED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78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ACBB40-F431-994F-B07F-BD19C665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2" y="148673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SIRENET SOLUTIONS  | TECHNOLOGIES USED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8C6ACE-448A-6F4A-86BB-5801C778B67B}"/>
              </a:ext>
            </a:extLst>
          </p:cNvPr>
          <p:cNvSpPr txBox="1">
            <a:spLocks/>
          </p:cNvSpPr>
          <p:nvPr/>
        </p:nvSpPr>
        <p:spPr>
          <a:xfrm>
            <a:off x="345592" y="1954921"/>
            <a:ext cx="3847858" cy="41900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ANGULAR 4</a:t>
            </a:r>
          </a:p>
          <a:p>
            <a:pPr>
              <a:buBlip>
                <a:blip r:embed="rId3"/>
              </a:buBlip>
            </a:pPr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RAILS 5.1.4</a:t>
            </a:r>
          </a:p>
          <a:p>
            <a:pPr>
              <a:buBlip>
                <a:blip r:embed="rId3"/>
              </a:buBlip>
            </a:pPr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BOOTSTRAP 4</a:t>
            </a:r>
            <a:endParaRPr 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Font typeface="Arial"/>
              <a:buNone/>
            </a:pPr>
            <a:endParaRPr 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286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DBB-826A-BF43-92E9-F5427F21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2" y="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SIRENET SOLUTIONS  | DEMO</a:t>
            </a:r>
          </a:p>
        </p:txBody>
      </p:sp>
    </p:spTree>
    <p:extLst>
      <p:ext uri="{BB962C8B-B14F-4D97-AF65-F5344CB8AC3E}">
        <p14:creationId xmlns:p14="http://schemas.microsoft.com/office/powerpoint/2010/main" val="76059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DBB-826A-BF43-92E9-F5427F21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2" y="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SIRENET SOLUTIONS  | challenges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E46CE5-8FA5-9E48-9496-49092A7790AF}"/>
              </a:ext>
            </a:extLst>
          </p:cNvPr>
          <p:cNvSpPr txBox="1">
            <a:spLocks/>
          </p:cNvSpPr>
          <p:nvPr/>
        </p:nvSpPr>
        <p:spPr>
          <a:xfrm>
            <a:off x="345592" y="2007908"/>
            <a:ext cx="3429965" cy="3639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r">
              <a:buFont typeface="Arial"/>
              <a:buNone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73DCF4-9CF0-8240-928E-BCC3A9D1E8A9}"/>
              </a:ext>
            </a:extLst>
          </p:cNvPr>
          <p:cNvSpPr txBox="1">
            <a:spLocks/>
          </p:cNvSpPr>
          <p:nvPr/>
        </p:nvSpPr>
        <p:spPr>
          <a:xfrm>
            <a:off x="345592" y="2457884"/>
            <a:ext cx="5456692" cy="41900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ADMIN DASHBOARD FUNCTIONALITY</a:t>
            </a:r>
          </a:p>
          <a:p>
            <a:pPr>
              <a:buBlip>
                <a:blip r:embed="rId3"/>
              </a:buBlip>
            </a:pPr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USING TWO UNKNOWN TECHNOLOGIES</a:t>
            </a:r>
          </a:p>
          <a:p>
            <a:pPr marL="0" indent="0">
              <a:buNone/>
            </a:pPr>
            <a:endParaRPr 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Font typeface="Arial"/>
              <a:buNone/>
            </a:pPr>
            <a:endParaRPr 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862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6DBB-826A-BF43-92E9-F5427F21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2" y="279246"/>
            <a:ext cx="10843339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SIRENET SOLUTIONS  | FUTURE  IMPROVEMENTS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E46CE5-8FA5-9E48-9496-49092A7790AF}"/>
              </a:ext>
            </a:extLst>
          </p:cNvPr>
          <p:cNvSpPr txBox="1">
            <a:spLocks/>
          </p:cNvSpPr>
          <p:nvPr/>
        </p:nvSpPr>
        <p:spPr>
          <a:xfrm>
            <a:off x="345592" y="2007908"/>
            <a:ext cx="3429965" cy="3639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r">
              <a:buFont typeface="Arial"/>
              <a:buNone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73DCF4-9CF0-8240-928E-BCC3A9D1E8A9}"/>
              </a:ext>
            </a:extLst>
          </p:cNvPr>
          <p:cNvSpPr txBox="1">
            <a:spLocks/>
          </p:cNvSpPr>
          <p:nvPr/>
        </p:nvSpPr>
        <p:spPr>
          <a:xfrm>
            <a:off x="345592" y="2217989"/>
            <a:ext cx="5622946" cy="4640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ENABLE FORMS TO SWITCH WITHIN THE DASHBOARD</a:t>
            </a:r>
          </a:p>
          <a:p>
            <a:pPr>
              <a:buBlip>
                <a:blip r:embed="rId3"/>
              </a:buBlip>
            </a:pPr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 LIVE ANALYTICAL DATA TO CHARTS</a:t>
            </a:r>
            <a:endParaRPr 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Font typeface="Arial"/>
              <a:buNone/>
            </a:pPr>
            <a:endParaRPr 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010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{D8756A4E-CAD2-CA4C-B6E6-2FF3C48B966B}tf10001058</Template>
  <TotalTime>228</TotalTime>
  <Words>141</Words>
  <Application>Microsoft Macintosh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Microsoft JhengHei</vt:lpstr>
      <vt:lpstr>Arial</vt:lpstr>
      <vt:lpstr>Calibri</vt:lpstr>
      <vt:lpstr>Calibri Light</vt:lpstr>
      <vt:lpstr>Celestial</vt:lpstr>
      <vt:lpstr>SIRENET  SOLUTIONS</vt:lpstr>
      <vt:lpstr>SIRENET SOLUTIONS  | BRIEF INTRODUCTION</vt:lpstr>
      <vt:lpstr>PowerPoint Presentation</vt:lpstr>
      <vt:lpstr>SIRENET SOLUTIONS  | TECHNOLOGIES USED</vt:lpstr>
      <vt:lpstr>SIRENET SOLUTIONS  | DEMO</vt:lpstr>
      <vt:lpstr>SIRENET SOLUTIONS  | challenges </vt:lpstr>
      <vt:lpstr>SIRENET SOLUTIONS  | FUTURE  IMPROVEMENTS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SIRENET SOLUTIONS</dc:title>
  <dc:creator>Tania Roberts</dc:creator>
  <cp:lastModifiedBy>Tania Roberts</cp:lastModifiedBy>
  <cp:revision>17</cp:revision>
  <dcterms:created xsi:type="dcterms:W3CDTF">2018-02-01T02:40:05Z</dcterms:created>
  <dcterms:modified xsi:type="dcterms:W3CDTF">2018-02-01T18:21:02Z</dcterms:modified>
</cp:coreProperties>
</file>