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5400675"/>
  <p:notesSz cx="2925763" cy="4654550"/>
  <p:defaultTextStyle>
    <a:defPPr>
      <a:defRPr lang="en-US"/>
    </a:defPPr>
    <a:lvl1pPr marL="0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5471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0941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36412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1883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27353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72824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18295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63765" algn="l" defTabSz="49094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74" y="-78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677711"/>
            <a:ext cx="3060383" cy="11576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060383"/>
            <a:ext cx="2520315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5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" y="216278"/>
            <a:ext cx="810101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3" y="216278"/>
            <a:ext cx="2370296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3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" y="3470434"/>
            <a:ext cx="3060383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" y="2289037"/>
            <a:ext cx="3060383" cy="118139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54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0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3641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188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273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728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182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6376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0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" y="1260158"/>
            <a:ext cx="1590199" cy="356419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9" y="1260158"/>
            <a:ext cx="1590199" cy="356419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5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08901"/>
            <a:ext cx="1590824" cy="50381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471" indent="0">
              <a:buNone/>
              <a:defRPr sz="1100" b="1"/>
            </a:lvl2pPr>
            <a:lvl3pPr marL="490941" indent="0">
              <a:buNone/>
              <a:defRPr sz="1000" b="1"/>
            </a:lvl3pPr>
            <a:lvl4pPr marL="736412" indent="0">
              <a:buNone/>
              <a:defRPr sz="900" b="1"/>
            </a:lvl4pPr>
            <a:lvl5pPr marL="981883" indent="0">
              <a:buNone/>
              <a:defRPr sz="900" b="1"/>
            </a:lvl5pPr>
            <a:lvl6pPr marL="1227353" indent="0">
              <a:buNone/>
              <a:defRPr sz="900" b="1"/>
            </a:lvl6pPr>
            <a:lvl7pPr marL="1472824" indent="0">
              <a:buNone/>
              <a:defRPr sz="900" b="1"/>
            </a:lvl7pPr>
            <a:lvl8pPr marL="1718295" indent="0">
              <a:buNone/>
              <a:defRPr sz="900" b="1"/>
            </a:lvl8pPr>
            <a:lvl9pPr marL="196376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712714"/>
            <a:ext cx="1590824" cy="311163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208901"/>
            <a:ext cx="1591449" cy="503813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5471" indent="0">
              <a:buNone/>
              <a:defRPr sz="1100" b="1"/>
            </a:lvl2pPr>
            <a:lvl3pPr marL="490941" indent="0">
              <a:buNone/>
              <a:defRPr sz="1000" b="1"/>
            </a:lvl3pPr>
            <a:lvl4pPr marL="736412" indent="0">
              <a:buNone/>
              <a:defRPr sz="900" b="1"/>
            </a:lvl4pPr>
            <a:lvl5pPr marL="981883" indent="0">
              <a:buNone/>
              <a:defRPr sz="900" b="1"/>
            </a:lvl5pPr>
            <a:lvl6pPr marL="1227353" indent="0">
              <a:buNone/>
              <a:defRPr sz="900" b="1"/>
            </a:lvl6pPr>
            <a:lvl7pPr marL="1472824" indent="0">
              <a:buNone/>
              <a:defRPr sz="900" b="1"/>
            </a:lvl7pPr>
            <a:lvl8pPr marL="1718295" indent="0">
              <a:buNone/>
              <a:defRPr sz="900" b="1"/>
            </a:lvl8pPr>
            <a:lvl9pPr marL="196376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712714"/>
            <a:ext cx="1591449" cy="311163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15027"/>
            <a:ext cx="1184523" cy="9151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15027"/>
            <a:ext cx="2012752" cy="460932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130142"/>
            <a:ext cx="1184523" cy="3694212"/>
          </a:xfrm>
        </p:spPr>
        <p:txBody>
          <a:bodyPr/>
          <a:lstStyle>
            <a:lvl1pPr marL="0" indent="0">
              <a:buNone/>
              <a:defRPr sz="800"/>
            </a:lvl1pPr>
            <a:lvl2pPr marL="245471" indent="0">
              <a:buNone/>
              <a:defRPr sz="600"/>
            </a:lvl2pPr>
            <a:lvl3pPr marL="490941" indent="0">
              <a:buNone/>
              <a:defRPr sz="500"/>
            </a:lvl3pPr>
            <a:lvl4pPr marL="736412" indent="0">
              <a:buNone/>
              <a:defRPr sz="500"/>
            </a:lvl4pPr>
            <a:lvl5pPr marL="981883" indent="0">
              <a:buNone/>
              <a:defRPr sz="500"/>
            </a:lvl5pPr>
            <a:lvl6pPr marL="1227353" indent="0">
              <a:buNone/>
              <a:defRPr sz="500"/>
            </a:lvl6pPr>
            <a:lvl7pPr marL="1472824" indent="0">
              <a:buNone/>
              <a:defRPr sz="500"/>
            </a:lvl7pPr>
            <a:lvl8pPr marL="1718295" indent="0">
              <a:buNone/>
              <a:defRPr sz="500"/>
            </a:lvl8pPr>
            <a:lvl9pPr marL="196376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3780473"/>
            <a:ext cx="2160270" cy="44630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482560"/>
            <a:ext cx="2160270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45471" indent="0">
              <a:buNone/>
              <a:defRPr sz="1500"/>
            </a:lvl2pPr>
            <a:lvl3pPr marL="490941" indent="0">
              <a:buNone/>
              <a:defRPr sz="1300"/>
            </a:lvl3pPr>
            <a:lvl4pPr marL="736412" indent="0">
              <a:buNone/>
              <a:defRPr sz="1100"/>
            </a:lvl4pPr>
            <a:lvl5pPr marL="981883" indent="0">
              <a:buNone/>
              <a:defRPr sz="1100"/>
            </a:lvl5pPr>
            <a:lvl6pPr marL="1227353" indent="0">
              <a:buNone/>
              <a:defRPr sz="1100"/>
            </a:lvl6pPr>
            <a:lvl7pPr marL="1472824" indent="0">
              <a:buNone/>
              <a:defRPr sz="1100"/>
            </a:lvl7pPr>
            <a:lvl8pPr marL="1718295" indent="0">
              <a:buNone/>
              <a:defRPr sz="1100"/>
            </a:lvl8pPr>
            <a:lvl9pPr marL="1963765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4226779"/>
            <a:ext cx="2160270" cy="633829"/>
          </a:xfrm>
        </p:spPr>
        <p:txBody>
          <a:bodyPr/>
          <a:lstStyle>
            <a:lvl1pPr marL="0" indent="0">
              <a:buNone/>
              <a:defRPr sz="800"/>
            </a:lvl1pPr>
            <a:lvl2pPr marL="245471" indent="0">
              <a:buNone/>
              <a:defRPr sz="600"/>
            </a:lvl2pPr>
            <a:lvl3pPr marL="490941" indent="0">
              <a:buNone/>
              <a:defRPr sz="500"/>
            </a:lvl3pPr>
            <a:lvl4pPr marL="736412" indent="0">
              <a:buNone/>
              <a:defRPr sz="500"/>
            </a:lvl4pPr>
            <a:lvl5pPr marL="981883" indent="0">
              <a:buNone/>
              <a:defRPr sz="500"/>
            </a:lvl5pPr>
            <a:lvl6pPr marL="1227353" indent="0">
              <a:buNone/>
              <a:defRPr sz="500"/>
            </a:lvl6pPr>
            <a:lvl7pPr marL="1472824" indent="0">
              <a:buNone/>
              <a:defRPr sz="500"/>
            </a:lvl7pPr>
            <a:lvl8pPr marL="1718295" indent="0">
              <a:buNone/>
              <a:defRPr sz="500"/>
            </a:lvl8pPr>
            <a:lvl9pPr marL="196376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16277"/>
            <a:ext cx="3240405" cy="900113"/>
          </a:xfrm>
          <a:prstGeom prst="rect">
            <a:avLst/>
          </a:prstGeom>
        </p:spPr>
        <p:txBody>
          <a:bodyPr vert="horz" lIns="49094" tIns="24547" rIns="49094" bIns="245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60158"/>
            <a:ext cx="3240405" cy="3564196"/>
          </a:xfrm>
          <a:prstGeom prst="rect">
            <a:avLst/>
          </a:prstGeom>
        </p:spPr>
        <p:txBody>
          <a:bodyPr vert="horz" lIns="49094" tIns="24547" rIns="49094" bIns="245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5005626"/>
            <a:ext cx="840105" cy="287536"/>
          </a:xfrm>
          <a:prstGeom prst="rect">
            <a:avLst/>
          </a:prstGeom>
        </p:spPr>
        <p:txBody>
          <a:bodyPr vert="horz" lIns="49094" tIns="24547" rIns="49094" bIns="2454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2985-223F-4619-BA8F-B5220018D846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5005626"/>
            <a:ext cx="1140143" cy="287536"/>
          </a:xfrm>
          <a:prstGeom prst="rect">
            <a:avLst/>
          </a:prstGeom>
        </p:spPr>
        <p:txBody>
          <a:bodyPr vert="horz" lIns="49094" tIns="24547" rIns="49094" bIns="2454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5005626"/>
            <a:ext cx="840105" cy="287536"/>
          </a:xfrm>
          <a:prstGeom prst="rect">
            <a:avLst/>
          </a:prstGeom>
        </p:spPr>
        <p:txBody>
          <a:bodyPr vert="horz" lIns="49094" tIns="24547" rIns="49094" bIns="2454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0CDF-BFD2-454E-9E4E-4D9341461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094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103" indent="-184103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8890" indent="-153419" algn="l" defTabSz="490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3677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59147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04618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0089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5559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030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86501" indent="-122735" algn="l" defTabSz="490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5471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0941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6412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1883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7353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2824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8295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3765" algn="l" defTabSz="49094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7824" y="981345"/>
            <a:ext cx="1801368" cy="1771970"/>
          </a:xfrm>
          <a:prstGeom prst="roundRect">
            <a:avLst>
              <a:gd name="adj" fmla="val 115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49417" y="1215714"/>
            <a:ext cx="813221" cy="5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34262" y="941297"/>
            <a:ext cx="626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Charge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906" y="1740336"/>
            <a:ext cx="16535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Capacitor Meter</a:t>
            </a:r>
            <a:endParaRPr lang="en-GB" sz="1600" b="1" dirty="0">
              <a:solidFill>
                <a:srgbClr val="FF0000"/>
              </a:solidFill>
            </a:endParaRPr>
          </a:p>
          <a:p>
            <a:pPr algn="r"/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Zero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USB</a:t>
            </a:r>
          </a:p>
          <a:p>
            <a:pPr algn="ctr"/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&gt;1uF    &lt;1uF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HiC</a:t>
            </a:r>
            <a:r>
              <a:rPr lang="en-GB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0V LoC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35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7</cp:revision>
  <cp:lastPrinted>2020-10-27T15:25:54Z</cp:lastPrinted>
  <dcterms:created xsi:type="dcterms:W3CDTF">2019-03-05T21:31:22Z</dcterms:created>
  <dcterms:modified xsi:type="dcterms:W3CDTF">2020-10-27T15:27:01Z</dcterms:modified>
</cp:coreProperties>
</file>