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8A27-00CB-4378-BAAE-D184EC035A8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ACE-7B1A-47E5-ADEF-93450971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7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8A27-00CB-4378-BAAE-D184EC035A8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ACE-7B1A-47E5-ADEF-93450971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8A27-00CB-4378-BAAE-D184EC035A8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ACE-7B1A-47E5-ADEF-93450971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3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8A27-00CB-4378-BAAE-D184EC035A8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ACE-7B1A-47E5-ADEF-93450971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1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8A27-00CB-4378-BAAE-D184EC035A8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ACE-7B1A-47E5-ADEF-93450971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2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8A27-00CB-4378-BAAE-D184EC035A8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ACE-7B1A-47E5-ADEF-93450971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0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8A27-00CB-4378-BAAE-D184EC035A8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ACE-7B1A-47E5-ADEF-93450971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8A27-00CB-4378-BAAE-D184EC035A8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ACE-7B1A-47E5-ADEF-93450971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8A27-00CB-4378-BAAE-D184EC035A8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ACE-7B1A-47E5-ADEF-93450971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1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8A27-00CB-4378-BAAE-D184EC035A8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ACE-7B1A-47E5-ADEF-93450971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8A27-00CB-4378-BAAE-D184EC035A8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ACE-7B1A-47E5-ADEF-93450971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8A27-00CB-4378-BAAE-D184EC035A8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EACE-7B1A-47E5-ADEF-93450971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3B27F-D357-465E-95B8-95F0575F3D95}"/>
              </a:ext>
            </a:extLst>
          </p:cNvPr>
          <p:cNvSpPr txBox="1"/>
          <p:nvPr/>
        </p:nvSpPr>
        <p:spPr>
          <a:xfrm>
            <a:off x="3600000" y="3600000"/>
            <a:ext cx="2520000" cy="10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/>
              <a:t>ESP Signal Generator</a:t>
            </a:r>
          </a:p>
          <a:p>
            <a:pPr algn="ctr"/>
            <a:r>
              <a:rPr lang="en-GB"/>
              <a:t>192.168.0.38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1100" dirty="0"/>
              <a:t>Off/On OP </a:t>
            </a:r>
            <a:r>
              <a:rPr lang="en-GB" sz="1100" dirty="0" err="1"/>
              <a:t>Gnd</a:t>
            </a:r>
            <a:r>
              <a:rPr lang="en-GB" sz="1100" dirty="0"/>
              <a:t> Raw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1066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10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Tidey</dc:creator>
  <cp:lastModifiedBy>Bob Tidey</cp:lastModifiedBy>
  <cp:revision>2</cp:revision>
  <cp:lastPrinted>2021-08-16T21:13:58Z</cp:lastPrinted>
  <dcterms:created xsi:type="dcterms:W3CDTF">2021-08-16T21:07:02Z</dcterms:created>
  <dcterms:modified xsi:type="dcterms:W3CDTF">2021-08-16T21:14:40Z</dcterms:modified>
</cp:coreProperties>
</file>