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906000" cy="6858000" type="A4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2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°</a:t>
            </a:r>
            <a:r>
              <a:rPr lang="en-US" dirty="0" smtClean="0"/>
              <a:t>C</a:t>
            </a:r>
            <a:endParaRPr lang="en-US" dirty="0"/>
          </a:p>
        </c:rich>
      </c:tx>
      <c:layout>
        <c:manualLayout>
          <c:xMode val="edge"/>
          <c:yMode val="edge"/>
          <c:x val="0.21683549671942734"/>
          <c:y val="0.47086678603943011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5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7"/>
            <c:bubble3D val="0"/>
            <c:spPr>
              <a:noFill/>
              <a:ln>
                <a:noFill/>
              </a:ln>
            </c:spPr>
          </c:dPt>
          <c:dPt>
            <c:idx val="8"/>
            <c:bubble3D val="0"/>
            <c:spPr>
              <a:noFill/>
              <a:ln>
                <a:noFill/>
              </a:ln>
            </c:spPr>
          </c:dPt>
          <c:dPt>
            <c:idx val="9"/>
            <c:bubble3D val="0"/>
            <c:spPr>
              <a:noFill/>
              <a:ln>
                <a:noFill/>
              </a:ln>
            </c:spPr>
          </c:dPt>
          <c:dPt>
            <c:idx val="10"/>
            <c:bubble3D val="0"/>
            <c:spPr>
              <a:noFill/>
            </c:spPr>
          </c:dPt>
          <c:dPt>
            <c:idx val="11"/>
            <c:bubble3D val="0"/>
            <c:spPr>
              <a:noFill/>
              <a:ln>
                <a:noFill/>
              </a:ln>
            </c:spPr>
          </c:dPt>
          <c:dPt>
            <c:idx val="12"/>
            <c:bubble3D val="0"/>
            <c:spPr>
              <a:noFill/>
              <a:ln>
                <a:noFill/>
              </a:ln>
            </c:spPr>
          </c:dPt>
          <c:dPt>
            <c:idx val="13"/>
            <c:bubble3D val="0"/>
            <c:spPr>
              <a:noFill/>
              <a:ln>
                <a:noFill/>
              </a:ln>
            </c:spPr>
          </c:dPt>
          <c:dPt>
            <c:idx val="14"/>
            <c:bubble3D val="0"/>
            <c:spPr>
              <a:noFill/>
              <a:ln>
                <a:noFill/>
              </a:ln>
            </c:spPr>
          </c:dPt>
          <c:dPt>
            <c:idx val="15"/>
            <c:bubble3D val="0"/>
            <c:spPr>
              <a:noFill/>
              <a:ln>
                <a:noFill/>
              </a:ln>
            </c:spPr>
          </c:dPt>
          <c:dPt>
            <c:idx val="16"/>
            <c:bubble3D val="0"/>
            <c:spPr>
              <a:noFill/>
              <a:ln>
                <a:noFill/>
              </a:ln>
            </c:spPr>
          </c:dPt>
          <c:dPt>
            <c:idx val="17"/>
            <c:bubble3D val="0"/>
            <c:spPr>
              <a:noFill/>
              <a:ln>
                <a:noFill/>
              </a:ln>
            </c:spPr>
          </c:dPt>
          <c:dPt>
            <c:idx val="18"/>
            <c:bubble3D val="0"/>
            <c:spPr>
              <a:noFill/>
              <a:ln>
                <a:noFill/>
              </a:ln>
            </c:spPr>
          </c:dPt>
          <c:dPt>
            <c:idx val="19"/>
            <c:bubble3D val="0"/>
            <c:spPr>
              <a:noFill/>
              <a:ln>
                <a:noFill/>
              </a:ln>
            </c:spPr>
          </c:dPt>
          <c:dPt>
            <c:idx val="20"/>
            <c:bubble3D val="0"/>
            <c:spPr>
              <a:noFill/>
              <a:ln>
                <a:noFill/>
              </a:ln>
            </c:spPr>
          </c:dPt>
          <c:dPt>
            <c:idx val="21"/>
            <c:bubble3D val="0"/>
            <c:spPr>
              <a:noFill/>
              <a:ln>
                <a:noFill/>
              </a:ln>
            </c:spPr>
          </c:dPt>
          <c:dPt>
            <c:idx val="2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7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cat>
            <c:numRef>
              <c:f>Sheet1!$A$2:$A$31</c:f>
              <c:numCache>
                <c:formatCode>General</c:formatCode>
                <c:ptCount val="30"/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"/>
        <c:holeSize val="6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°</a:t>
            </a:r>
            <a:r>
              <a:rPr lang="en-US" dirty="0" smtClean="0"/>
              <a:t>C</a:t>
            </a:r>
            <a:endParaRPr lang="en-US" dirty="0"/>
          </a:p>
        </c:rich>
      </c:tx>
      <c:layout>
        <c:manualLayout>
          <c:xMode val="edge"/>
          <c:yMode val="edge"/>
          <c:x val="0.21683549671942734"/>
          <c:y val="0.47086678603943011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5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7"/>
            <c:bubble3D val="0"/>
            <c:spPr>
              <a:noFill/>
              <a:ln>
                <a:noFill/>
              </a:ln>
            </c:spPr>
          </c:dPt>
          <c:dPt>
            <c:idx val="8"/>
            <c:bubble3D val="0"/>
            <c:spPr>
              <a:noFill/>
              <a:ln>
                <a:noFill/>
              </a:ln>
            </c:spPr>
          </c:dPt>
          <c:dPt>
            <c:idx val="9"/>
            <c:bubble3D val="0"/>
            <c:spPr>
              <a:noFill/>
              <a:ln>
                <a:noFill/>
              </a:ln>
            </c:spPr>
          </c:dPt>
          <c:dPt>
            <c:idx val="10"/>
            <c:bubble3D val="0"/>
            <c:spPr>
              <a:noFill/>
            </c:spPr>
          </c:dPt>
          <c:dPt>
            <c:idx val="11"/>
            <c:bubble3D val="0"/>
            <c:spPr>
              <a:noFill/>
              <a:ln>
                <a:noFill/>
              </a:ln>
            </c:spPr>
          </c:dPt>
          <c:dPt>
            <c:idx val="12"/>
            <c:bubble3D val="0"/>
            <c:spPr>
              <a:noFill/>
              <a:ln>
                <a:noFill/>
              </a:ln>
            </c:spPr>
          </c:dPt>
          <c:dPt>
            <c:idx val="13"/>
            <c:bubble3D val="0"/>
            <c:spPr>
              <a:noFill/>
              <a:ln>
                <a:noFill/>
              </a:ln>
            </c:spPr>
          </c:dPt>
          <c:dPt>
            <c:idx val="14"/>
            <c:bubble3D val="0"/>
            <c:spPr>
              <a:noFill/>
              <a:ln>
                <a:noFill/>
              </a:ln>
            </c:spPr>
          </c:dPt>
          <c:dPt>
            <c:idx val="15"/>
            <c:bubble3D val="0"/>
            <c:spPr>
              <a:noFill/>
              <a:ln>
                <a:noFill/>
              </a:ln>
            </c:spPr>
          </c:dPt>
          <c:dPt>
            <c:idx val="16"/>
            <c:bubble3D val="0"/>
            <c:spPr>
              <a:noFill/>
              <a:ln>
                <a:noFill/>
              </a:ln>
            </c:spPr>
          </c:dPt>
          <c:dPt>
            <c:idx val="17"/>
            <c:bubble3D val="0"/>
            <c:spPr>
              <a:noFill/>
              <a:ln>
                <a:noFill/>
              </a:ln>
            </c:spPr>
          </c:dPt>
          <c:dPt>
            <c:idx val="18"/>
            <c:bubble3D val="0"/>
            <c:spPr>
              <a:noFill/>
              <a:ln>
                <a:noFill/>
              </a:ln>
            </c:spPr>
          </c:dPt>
          <c:dPt>
            <c:idx val="19"/>
            <c:bubble3D val="0"/>
            <c:spPr>
              <a:noFill/>
              <a:ln>
                <a:noFill/>
              </a:ln>
            </c:spPr>
          </c:dPt>
          <c:dPt>
            <c:idx val="20"/>
            <c:bubble3D val="0"/>
            <c:spPr>
              <a:noFill/>
              <a:ln>
                <a:noFill/>
              </a:ln>
            </c:spPr>
          </c:dPt>
          <c:dPt>
            <c:idx val="21"/>
            <c:bubble3D val="0"/>
            <c:spPr>
              <a:noFill/>
              <a:ln>
                <a:noFill/>
              </a:ln>
            </c:spPr>
          </c:dPt>
          <c:dPt>
            <c:idx val="2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7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cat>
            <c:numRef>
              <c:f>Sheet1!$A$2:$A$31</c:f>
              <c:numCache>
                <c:formatCode>General</c:formatCode>
                <c:ptCount val="30"/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"/>
        <c:holeSize val="6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°</a:t>
            </a:r>
            <a:r>
              <a:rPr lang="en-US" dirty="0" smtClean="0"/>
              <a:t>F</a:t>
            </a:r>
            <a:endParaRPr lang="en-US" dirty="0"/>
          </a:p>
        </c:rich>
      </c:tx>
      <c:layout>
        <c:manualLayout>
          <c:xMode val="edge"/>
          <c:yMode val="edge"/>
          <c:x val="0.21683549671942734"/>
          <c:y val="0.47086678603943011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5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7"/>
            <c:bubble3D val="0"/>
            <c:spPr>
              <a:noFill/>
              <a:ln>
                <a:noFill/>
              </a:ln>
            </c:spPr>
          </c:dPt>
          <c:dPt>
            <c:idx val="8"/>
            <c:bubble3D val="0"/>
            <c:spPr>
              <a:noFill/>
              <a:ln>
                <a:noFill/>
              </a:ln>
            </c:spPr>
          </c:dPt>
          <c:dPt>
            <c:idx val="9"/>
            <c:bubble3D val="0"/>
            <c:spPr>
              <a:noFill/>
              <a:ln>
                <a:noFill/>
              </a:ln>
            </c:spPr>
          </c:dPt>
          <c:dPt>
            <c:idx val="10"/>
            <c:bubble3D val="0"/>
            <c:spPr>
              <a:noFill/>
            </c:spPr>
          </c:dPt>
          <c:dPt>
            <c:idx val="11"/>
            <c:bubble3D val="0"/>
            <c:spPr>
              <a:noFill/>
              <a:ln>
                <a:noFill/>
              </a:ln>
            </c:spPr>
          </c:dPt>
          <c:dPt>
            <c:idx val="12"/>
            <c:bubble3D val="0"/>
            <c:spPr>
              <a:noFill/>
              <a:ln>
                <a:noFill/>
              </a:ln>
            </c:spPr>
          </c:dPt>
          <c:dPt>
            <c:idx val="13"/>
            <c:bubble3D val="0"/>
            <c:spPr>
              <a:noFill/>
              <a:ln>
                <a:noFill/>
              </a:ln>
            </c:spPr>
          </c:dPt>
          <c:dPt>
            <c:idx val="14"/>
            <c:bubble3D val="0"/>
            <c:spPr>
              <a:noFill/>
              <a:ln>
                <a:noFill/>
              </a:ln>
            </c:spPr>
          </c:dPt>
          <c:dPt>
            <c:idx val="15"/>
            <c:bubble3D val="0"/>
            <c:spPr>
              <a:noFill/>
              <a:ln>
                <a:noFill/>
              </a:ln>
            </c:spPr>
          </c:dPt>
          <c:dPt>
            <c:idx val="16"/>
            <c:bubble3D val="0"/>
            <c:spPr>
              <a:noFill/>
              <a:ln>
                <a:noFill/>
              </a:ln>
            </c:spPr>
          </c:dPt>
          <c:dPt>
            <c:idx val="17"/>
            <c:bubble3D val="0"/>
            <c:spPr>
              <a:noFill/>
              <a:ln>
                <a:noFill/>
              </a:ln>
            </c:spPr>
          </c:dPt>
          <c:dPt>
            <c:idx val="18"/>
            <c:bubble3D val="0"/>
            <c:spPr>
              <a:noFill/>
              <a:ln>
                <a:noFill/>
              </a:ln>
            </c:spPr>
          </c:dPt>
          <c:dPt>
            <c:idx val="19"/>
            <c:bubble3D val="0"/>
            <c:spPr>
              <a:noFill/>
              <a:ln>
                <a:noFill/>
              </a:ln>
            </c:spPr>
          </c:dPt>
          <c:dPt>
            <c:idx val="20"/>
            <c:bubble3D val="0"/>
            <c:spPr>
              <a:noFill/>
              <a:ln>
                <a:noFill/>
              </a:ln>
            </c:spPr>
          </c:dPt>
          <c:dPt>
            <c:idx val="21"/>
            <c:bubble3D val="0"/>
            <c:spPr>
              <a:noFill/>
              <a:ln>
                <a:noFill/>
              </a:ln>
            </c:spPr>
          </c:dPt>
          <c:dPt>
            <c:idx val="2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7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cat>
            <c:numRef>
              <c:f>Sheet1!$A$2:$A$31</c:f>
              <c:numCache>
                <c:formatCode>General</c:formatCode>
                <c:ptCount val="30"/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"/>
        <c:holeSize val="6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°</a:t>
            </a:r>
            <a:r>
              <a:rPr lang="en-US" dirty="0" smtClean="0"/>
              <a:t>F</a:t>
            </a:r>
            <a:endParaRPr lang="en-US" dirty="0"/>
          </a:p>
        </c:rich>
      </c:tx>
      <c:layout>
        <c:manualLayout>
          <c:xMode val="edge"/>
          <c:yMode val="edge"/>
          <c:x val="0.21683549671942734"/>
          <c:y val="0.47086678603943011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5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</c:spPr>
          </c:dPt>
          <c:dPt>
            <c:idx val="7"/>
            <c:bubble3D val="0"/>
            <c:spPr>
              <a:noFill/>
              <a:ln>
                <a:noFill/>
              </a:ln>
            </c:spPr>
          </c:dPt>
          <c:dPt>
            <c:idx val="8"/>
            <c:bubble3D val="0"/>
            <c:spPr>
              <a:noFill/>
              <a:ln>
                <a:noFill/>
              </a:ln>
            </c:spPr>
          </c:dPt>
          <c:dPt>
            <c:idx val="9"/>
            <c:bubble3D val="0"/>
            <c:spPr>
              <a:noFill/>
              <a:ln>
                <a:noFill/>
              </a:ln>
            </c:spPr>
          </c:dPt>
          <c:dPt>
            <c:idx val="10"/>
            <c:bubble3D val="0"/>
            <c:spPr>
              <a:noFill/>
            </c:spPr>
          </c:dPt>
          <c:dPt>
            <c:idx val="11"/>
            <c:bubble3D val="0"/>
            <c:spPr>
              <a:noFill/>
              <a:ln>
                <a:noFill/>
              </a:ln>
            </c:spPr>
          </c:dPt>
          <c:dPt>
            <c:idx val="12"/>
            <c:bubble3D val="0"/>
            <c:spPr>
              <a:noFill/>
              <a:ln>
                <a:noFill/>
              </a:ln>
            </c:spPr>
          </c:dPt>
          <c:dPt>
            <c:idx val="13"/>
            <c:bubble3D val="0"/>
            <c:spPr>
              <a:noFill/>
              <a:ln>
                <a:noFill/>
              </a:ln>
            </c:spPr>
          </c:dPt>
          <c:dPt>
            <c:idx val="14"/>
            <c:bubble3D val="0"/>
            <c:spPr>
              <a:noFill/>
              <a:ln>
                <a:noFill/>
              </a:ln>
            </c:spPr>
          </c:dPt>
          <c:dPt>
            <c:idx val="15"/>
            <c:bubble3D val="0"/>
            <c:spPr>
              <a:noFill/>
              <a:ln>
                <a:noFill/>
              </a:ln>
            </c:spPr>
          </c:dPt>
          <c:dPt>
            <c:idx val="16"/>
            <c:bubble3D val="0"/>
            <c:spPr>
              <a:noFill/>
              <a:ln>
                <a:noFill/>
              </a:ln>
            </c:spPr>
          </c:dPt>
          <c:dPt>
            <c:idx val="17"/>
            <c:bubble3D val="0"/>
            <c:spPr>
              <a:noFill/>
              <a:ln>
                <a:noFill/>
              </a:ln>
            </c:spPr>
          </c:dPt>
          <c:dPt>
            <c:idx val="18"/>
            <c:bubble3D val="0"/>
            <c:spPr>
              <a:noFill/>
              <a:ln>
                <a:noFill/>
              </a:ln>
            </c:spPr>
          </c:dPt>
          <c:dPt>
            <c:idx val="19"/>
            <c:bubble3D val="0"/>
            <c:spPr>
              <a:noFill/>
              <a:ln>
                <a:noFill/>
              </a:ln>
            </c:spPr>
          </c:dPt>
          <c:dPt>
            <c:idx val="20"/>
            <c:bubble3D val="0"/>
            <c:spPr>
              <a:noFill/>
              <a:ln>
                <a:noFill/>
              </a:ln>
            </c:spPr>
          </c:dPt>
          <c:dPt>
            <c:idx val="21"/>
            <c:bubble3D val="0"/>
            <c:spPr>
              <a:noFill/>
              <a:ln>
                <a:noFill/>
              </a:ln>
            </c:spPr>
          </c:dPt>
          <c:dPt>
            <c:idx val="2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6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7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8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cat>
            <c:numRef>
              <c:f>Sheet1!$A$2:$A$31</c:f>
              <c:numCache>
                <c:formatCode>General</c:formatCode>
                <c:ptCount val="30"/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"/>
        <c:holeSize val="6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3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9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90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2DCB-B33E-418A-A292-EB54813E4ADE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346A-9625-4C83-8A99-18C7666B0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6088564"/>
              </p:ext>
            </p:extLst>
          </p:nvPr>
        </p:nvGraphicFramePr>
        <p:xfrm>
          <a:off x="1223361" y="777488"/>
          <a:ext cx="7614067" cy="539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9512" y="346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45474" y="2992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91182" y="24955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66347" y="2046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108481" y="1654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27638" y="134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26772" y="1146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52696" y="103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70782" y="1045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65677" y="114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68798" y="13611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28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95119" y="1657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38984" y="202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32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104230" y="2501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271975" y="2998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36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08819" y="3479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845729" y="3598808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977336" y="3649359"/>
            <a:ext cx="288032" cy="2485395"/>
            <a:chOff x="7977336" y="3649359"/>
            <a:chExt cx="288032" cy="2485395"/>
          </a:xfrm>
        </p:grpSpPr>
        <p:sp>
          <p:nvSpPr>
            <p:cNvPr id="26" name="Isosceles Triangle 25"/>
            <p:cNvSpPr/>
            <p:nvPr/>
          </p:nvSpPr>
          <p:spPr>
            <a:xfrm>
              <a:off x="8048495" y="3649359"/>
              <a:ext cx="145714" cy="22120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977336" y="5805264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70273" y="3676679"/>
            <a:ext cx="288032" cy="2445730"/>
            <a:chOff x="8770273" y="3676679"/>
            <a:chExt cx="288032" cy="2445730"/>
          </a:xfrm>
        </p:grpSpPr>
        <p:sp>
          <p:nvSpPr>
            <p:cNvPr id="29" name="Isosceles Triangle 28"/>
            <p:cNvSpPr/>
            <p:nvPr/>
          </p:nvSpPr>
          <p:spPr>
            <a:xfrm>
              <a:off x="8841432" y="3676679"/>
              <a:ext cx="144016" cy="83244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8844775" y="4515758"/>
              <a:ext cx="139028" cy="1565498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770273" y="5792919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583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4202663"/>
              </p:ext>
            </p:extLst>
          </p:nvPr>
        </p:nvGraphicFramePr>
        <p:xfrm>
          <a:off x="1223361" y="777488"/>
          <a:ext cx="7614067" cy="539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9512" y="346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28601" y="299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74310" y="2531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849475" y="2058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108481" y="1654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27638" y="134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26772" y="1146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52696" y="103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70782" y="1045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65677" y="114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68798" y="13611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95119" y="1657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38984" y="202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36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104230" y="2501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271975" y="2998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08819" y="3479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845729" y="3598808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977336" y="3649359"/>
            <a:ext cx="288032" cy="2485395"/>
            <a:chOff x="7977336" y="3649359"/>
            <a:chExt cx="288032" cy="2485395"/>
          </a:xfrm>
        </p:grpSpPr>
        <p:sp>
          <p:nvSpPr>
            <p:cNvPr id="26" name="Isosceles Triangle 25"/>
            <p:cNvSpPr/>
            <p:nvPr/>
          </p:nvSpPr>
          <p:spPr>
            <a:xfrm>
              <a:off x="8048495" y="3649359"/>
              <a:ext cx="145714" cy="22120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977336" y="5805264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70273" y="3676679"/>
            <a:ext cx="288032" cy="2445730"/>
            <a:chOff x="8770273" y="3676679"/>
            <a:chExt cx="288032" cy="2445730"/>
          </a:xfrm>
        </p:grpSpPr>
        <p:sp>
          <p:nvSpPr>
            <p:cNvPr id="29" name="Isosceles Triangle 28"/>
            <p:cNvSpPr/>
            <p:nvPr/>
          </p:nvSpPr>
          <p:spPr>
            <a:xfrm>
              <a:off x="8841432" y="3676679"/>
              <a:ext cx="144016" cy="83244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8844775" y="4515758"/>
              <a:ext cx="139028" cy="1565498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770273" y="5792919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98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19011093"/>
              </p:ext>
            </p:extLst>
          </p:nvPr>
        </p:nvGraphicFramePr>
        <p:xfrm>
          <a:off x="1223361" y="777488"/>
          <a:ext cx="7614067" cy="539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6188" y="346298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48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64958" y="2992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52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01990" y="2492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83662" y="2024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108481" y="1654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27638" y="134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68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26772" y="1146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52696" y="103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76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70782" y="1045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65677" y="114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68798" y="13611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88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95119" y="1657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38984" y="202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96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104230" y="25012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271975" y="29983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08819" y="34794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845729" y="3598808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977336" y="3649359"/>
            <a:ext cx="288032" cy="2485395"/>
            <a:chOff x="7977336" y="3649359"/>
            <a:chExt cx="288032" cy="2485395"/>
          </a:xfrm>
        </p:grpSpPr>
        <p:sp>
          <p:nvSpPr>
            <p:cNvPr id="26" name="Isosceles Triangle 25"/>
            <p:cNvSpPr/>
            <p:nvPr/>
          </p:nvSpPr>
          <p:spPr>
            <a:xfrm>
              <a:off x="8048495" y="3649359"/>
              <a:ext cx="145714" cy="22120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977336" y="5805264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70273" y="3676679"/>
            <a:ext cx="288032" cy="2445730"/>
            <a:chOff x="8770273" y="3676679"/>
            <a:chExt cx="288032" cy="2445730"/>
          </a:xfrm>
        </p:grpSpPr>
        <p:sp>
          <p:nvSpPr>
            <p:cNvPr id="29" name="Isosceles Triangle 28"/>
            <p:cNvSpPr/>
            <p:nvPr/>
          </p:nvSpPr>
          <p:spPr>
            <a:xfrm>
              <a:off x="8841432" y="3676679"/>
              <a:ext cx="144016" cy="83244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8844775" y="4515758"/>
              <a:ext cx="139028" cy="1565498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770273" y="5792919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46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85894609"/>
              </p:ext>
            </p:extLst>
          </p:nvPr>
        </p:nvGraphicFramePr>
        <p:xfrm>
          <a:off x="1223361" y="777488"/>
          <a:ext cx="7614067" cy="539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6188" y="346298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35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64958" y="2992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01990" y="2492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83662" y="2024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108481" y="1654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55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27638" y="134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26772" y="1146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52696" y="103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70782" y="1045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65677" y="114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68798" y="13611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85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95119" y="1657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38984" y="202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95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104230" y="25012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271975" y="29983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08819" y="34794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110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845729" y="3598808"/>
            <a:ext cx="1846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977336" y="3649359"/>
            <a:ext cx="288032" cy="2485395"/>
            <a:chOff x="7977336" y="3649359"/>
            <a:chExt cx="288032" cy="2485395"/>
          </a:xfrm>
        </p:grpSpPr>
        <p:sp>
          <p:nvSpPr>
            <p:cNvPr id="26" name="Isosceles Triangle 25"/>
            <p:cNvSpPr/>
            <p:nvPr/>
          </p:nvSpPr>
          <p:spPr>
            <a:xfrm>
              <a:off x="8048495" y="3649359"/>
              <a:ext cx="145714" cy="22120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977336" y="5805264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70273" y="3676679"/>
            <a:ext cx="288032" cy="2445730"/>
            <a:chOff x="8770273" y="3676679"/>
            <a:chExt cx="288032" cy="2445730"/>
          </a:xfrm>
        </p:grpSpPr>
        <p:sp>
          <p:nvSpPr>
            <p:cNvPr id="29" name="Isosceles Triangle 28"/>
            <p:cNvSpPr/>
            <p:nvPr/>
          </p:nvSpPr>
          <p:spPr>
            <a:xfrm>
              <a:off x="8841432" y="3676679"/>
              <a:ext cx="144016" cy="83244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8844775" y="4515758"/>
              <a:ext cx="139028" cy="1565498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770273" y="5792919"/>
              <a:ext cx="288032" cy="329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40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74</Words>
  <Application>Microsoft Office PowerPoint</Application>
  <PresentationFormat>A4 Paper (210x297 mm)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17</cp:revision>
  <cp:lastPrinted>2018-07-25T21:10:02Z</cp:lastPrinted>
  <dcterms:created xsi:type="dcterms:W3CDTF">2018-07-13T20:30:32Z</dcterms:created>
  <dcterms:modified xsi:type="dcterms:W3CDTF">2018-07-27T07:49:10Z</dcterms:modified>
</cp:coreProperties>
</file>