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8"/>
  </p:notesMasterIdLst>
  <p:handoutMasterIdLst>
    <p:handoutMasterId r:id="rId9"/>
  </p:handoutMasterIdLst>
  <p:sldIdLst>
    <p:sldId id="330" r:id="rId2"/>
    <p:sldId id="331" r:id="rId3"/>
    <p:sldId id="332" r:id="rId4"/>
    <p:sldId id="333" r:id="rId5"/>
    <p:sldId id="334" r:id="rId6"/>
    <p:sldId id="335" r:id="rId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0" autoAdjust="0"/>
    <p:restoredTop sz="70604" autoAdjust="0"/>
  </p:normalViewPr>
  <p:slideViewPr>
    <p:cSldViewPr>
      <p:cViewPr varScale="1">
        <p:scale>
          <a:sx n="70" d="100"/>
          <a:sy n="70" d="100"/>
        </p:scale>
        <p:origin x="176" y="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9,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9,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AD9210-8CE1-4F45-894D-F7EF4864B7AF}" type="datetime3">
              <a:rPr lang="en-AU" altLang="en-US">
                <a:latin typeface="Times New Roman" charset="0"/>
              </a:rPr>
              <a:pPr/>
              <a:t>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9C60DE-D213-1B40-BB2C-650CC634EE55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C78350-8758-374E-901D-92D2FBE81020}" type="datetime3">
              <a:rPr lang="en-AU" altLang="en-US">
                <a:latin typeface="Times New Roman" charset="0"/>
              </a:rPr>
              <a:pPr/>
              <a:t>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2025E-036F-7649-8D5B-A09D4DF17A2E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When do we know if we had overflow?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5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DD9CCD-0058-2441-AF5F-2A7ED4677760}" type="datetime3">
              <a:rPr lang="en-AU" altLang="en-US">
                <a:latin typeface="Times New Roman" charset="0"/>
              </a:rPr>
              <a:pPr/>
              <a:t>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69FDD0-C2A9-F946-8CE3-918E7F9B7597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0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D7F36E-3F4E-DB46-A1FE-4B1358595ED5}" type="datetime3">
              <a:rPr lang="en-AU" altLang="en-US">
                <a:latin typeface="Times New Roman" charset="0"/>
              </a:rPr>
              <a:pPr/>
              <a:t>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8DFA59-C912-2D4C-9DD0-819DB0CBD4DE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By the way, depends on the language to utilize these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C does not!</a:t>
            </a:r>
          </a:p>
          <a:p>
            <a:r>
              <a:rPr lang="en-US" altLang="en-US" dirty="0" smtClean="0">
                <a:latin typeface="Times New Roman" charset="0"/>
              </a:rPr>
              <a:t>Not the only way to handle overflow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7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A95798-991F-3B41-93E8-5500A8C8C31F}" type="datetime3">
              <a:rPr lang="en-AU" altLang="en-US">
                <a:latin typeface="Times New Roman" charset="0"/>
              </a:rPr>
              <a:pPr/>
              <a:t>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42C8F9-A954-0945-9F23-88EB2A6A510C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8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Ch</a:t>
            </a:r>
            <a:r>
              <a:rPr lang="en-US" dirty="0" smtClean="0"/>
              <a:t> 3: Computer Arithmetic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27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B1024911-500E-1E4B-B034-68A602EEA439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Computers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Operations on integers</a:t>
            </a:r>
          </a:p>
          <a:p>
            <a:pPr lvl="1" eaLnBrk="1" hangingPunct="1"/>
            <a:r>
              <a:rPr lang="en-AU" altLang="en-US"/>
              <a:t>Addition and subtraction</a:t>
            </a:r>
          </a:p>
          <a:p>
            <a:pPr lvl="1" eaLnBrk="1" hangingPunct="1"/>
            <a:r>
              <a:rPr lang="en-AU" altLang="en-US"/>
              <a:t>Multiplication and division</a:t>
            </a:r>
          </a:p>
          <a:p>
            <a:pPr lvl="1" eaLnBrk="1" hangingPunct="1"/>
            <a:r>
              <a:rPr lang="en-AU" altLang="en-US"/>
              <a:t>Dealing with overflow</a:t>
            </a:r>
          </a:p>
          <a:p>
            <a:pPr eaLnBrk="1" hangingPunct="1"/>
            <a:r>
              <a:rPr lang="en-AU" altLang="en-US"/>
              <a:t>Floating-point real numbers</a:t>
            </a:r>
          </a:p>
          <a:p>
            <a:pPr lvl="1" eaLnBrk="1" hangingPunct="1"/>
            <a:r>
              <a:rPr lang="en-AU" altLang="en-US"/>
              <a:t>Representation and operations 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062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216D43DD-08E9-DC42-83EF-B987A9995C2D}" type="slidenum">
              <a:rPr lang="en-AU" altLang="en-US"/>
              <a:pPr/>
              <a:t>3</a:t>
            </a:fld>
            <a:endParaRPr lang="en-AU" altLang="en-US"/>
          </a:p>
        </p:txBody>
      </p:sp>
      <p:pic>
        <p:nvPicPr>
          <p:cNvPr id="8195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Integer Addition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en-US"/>
              <a:t>Example: 7 + 6</a:t>
            </a:r>
            <a:endParaRPr lang="en-AU" altLang="en-US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§3.2 Addition and Subtraction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Overflow if result out of range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Adding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and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Adding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</a:pPr>
            <a:r>
              <a:rPr lang="en-US" altLang="en-US" sz="2000" dirty="0"/>
              <a:t>Overflow if result sign is 1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Adding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</a:pPr>
            <a:r>
              <a:rPr lang="en-US" altLang="en-US" sz="2000" dirty="0"/>
              <a:t>Overflow if result sign is 0</a:t>
            </a:r>
          </a:p>
        </p:txBody>
      </p:sp>
    </p:spTree>
    <p:extLst>
      <p:ext uri="{BB962C8B-B14F-4D97-AF65-F5344CB8AC3E}">
        <p14:creationId xmlns:p14="http://schemas.microsoft.com/office/powerpoint/2010/main" val="149221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3C5A507-95C5-B04F-A8DA-89CC5B072D97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Subtraction</a:t>
            </a:r>
            <a:endParaRPr lang="en-AU" altLang="en-US"/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Add negation of second operand</a:t>
            </a:r>
          </a:p>
          <a:p>
            <a:pPr eaLnBrk="1" hangingPunct="1"/>
            <a:r>
              <a:rPr lang="en-US" altLang="en-US" sz="2800" dirty="0"/>
              <a:t>Example: 7 – 6 = 7 + (–6)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 dirty="0"/>
              <a:t>	+7:	0000 0000 … 0000 0111</a:t>
            </a:r>
            <a:br>
              <a:rPr lang="en-US" altLang="en-US" sz="2400" dirty="0"/>
            </a:br>
            <a:r>
              <a:rPr lang="en-US" altLang="en-US" sz="2400" u="sng" dirty="0"/>
              <a:t>–6:	1111 1111 … 1111 1010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+1:	0000 0000 … 0000 0001</a:t>
            </a:r>
          </a:p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Subtracting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or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/>
            <a:r>
              <a:rPr lang="en-US" altLang="en-US" sz="2400" dirty="0"/>
              <a:t>Subtracting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0</a:t>
            </a:r>
          </a:p>
          <a:p>
            <a:pPr lvl="1" eaLnBrk="1" hangingPunct="1"/>
            <a:r>
              <a:rPr lang="en-US" altLang="en-US" sz="2400" dirty="0"/>
              <a:t>Subtracting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1</a:t>
            </a:r>
          </a:p>
        </p:txBody>
      </p:sp>
    </p:spTree>
    <p:extLst>
      <p:ext uri="{BB962C8B-B14F-4D97-AF65-F5344CB8AC3E}">
        <p14:creationId xmlns:p14="http://schemas.microsoft.com/office/powerpoint/2010/main" val="3703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B59DDE8-0ED8-064C-AC5D-DD62EBBFCD25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Dealing with Overflow</a:t>
            </a:r>
            <a:endParaRPr lang="en-AU" altLang="en-US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Some languages (e.g., C) ignore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charset="0"/>
              </a:rPr>
              <a:t>addu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addui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subu</a:t>
            </a:r>
            <a:r>
              <a:rPr lang="en-US" altLang="en-US"/>
              <a:t>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 languages (e.g., Ada, Fortran) require raising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charset="0"/>
              </a:rPr>
              <a:t>add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addi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sub</a:t>
            </a:r>
            <a:r>
              <a:rPr lang="en-US" altLang="en-US"/>
              <a:t>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 overflow, invoke exception handler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Save PC in exception program counter (EPC) register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Jump to predefined handler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mfc0</a:t>
            </a:r>
            <a:r>
              <a:rPr lang="en-US" altLang="en-US"/>
              <a:t> (move from coprocessor reg) instruction can retrieve EPC value, to return after corrective action</a:t>
            </a:r>
          </a:p>
        </p:txBody>
      </p:sp>
    </p:spTree>
    <p:extLst>
      <p:ext uri="{BB962C8B-B14F-4D97-AF65-F5344CB8AC3E}">
        <p14:creationId xmlns:p14="http://schemas.microsoft.com/office/powerpoint/2010/main" val="3602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F5B4B36B-AB5A-1D4C-A6F2-A678B839D354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Multimedia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Arial" charset="0"/>
                <a:cs typeface="Arial" charset="0"/>
              </a:rPr>
              <a:t>Saturating </a:t>
            </a:r>
            <a:r>
              <a:rPr lang="en-US" altLang="en-US" dirty="0">
                <a:ea typeface="Arial" charset="0"/>
                <a:cs typeface="Arial" charset="0"/>
              </a:rPr>
              <a:t>operations</a:t>
            </a:r>
          </a:p>
          <a:p>
            <a:pPr lvl="1" eaLnBrk="1" hangingPunct="1"/>
            <a:r>
              <a:rPr lang="en-US" altLang="en-US" dirty="0">
                <a:ea typeface="Arial" charset="0"/>
                <a:cs typeface="Arial" charset="0"/>
              </a:rPr>
              <a:t>On overflow, result is largest representable value</a:t>
            </a:r>
          </a:p>
          <a:p>
            <a:pPr lvl="2" eaLnBrk="1" hangingPunct="1"/>
            <a:r>
              <a:rPr lang="en-US" altLang="en-US" dirty="0">
                <a:ea typeface="Arial" charset="0"/>
                <a:cs typeface="Arial" charset="0"/>
              </a:rPr>
              <a:t>c.f. 2s-complement modulo arithmetic</a:t>
            </a:r>
          </a:p>
          <a:p>
            <a:pPr lvl="1" eaLnBrk="1" hangingPunct="1"/>
            <a:r>
              <a:rPr lang="en-US" altLang="en-US" dirty="0">
                <a:ea typeface="Arial" charset="0"/>
                <a:cs typeface="Arial" charset="0"/>
              </a:rPr>
              <a:t>E.g., clipping in audio, saturation in video</a:t>
            </a:r>
          </a:p>
        </p:txBody>
      </p:sp>
    </p:spTree>
    <p:extLst>
      <p:ext uri="{BB962C8B-B14F-4D97-AF65-F5344CB8AC3E}">
        <p14:creationId xmlns:p14="http://schemas.microsoft.com/office/powerpoint/2010/main" val="18614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21503</TotalTime>
  <Words>350</Words>
  <Application>Microsoft Macintosh PowerPoint</Application>
  <PresentationFormat>On-screen Show (4:3)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Black</vt:lpstr>
      <vt:lpstr>Corbel</vt:lpstr>
      <vt:lpstr>Mangal</vt:lpstr>
      <vt:lpstr>Arial</vt:lpstr>
      <vt:lpstr>Lucida Console</vt:lpstr>
      <vt:lpstr>Times New Roman</vt:lpstr>
      <vt:lpstr>Wingdings</vt:lpstr>
      <vt:lpstr>2_Blends</vt:lpstr>
      <vt:lpstr>Ch 3: Computer Arithmetic</vt:lpstr>
      <vt:lpstr>Arithmetic for Computers</vt:lpstr>
      <vt:lpstr>Integer Addition</vt:lpstr>
      <vt:lpstr>Integer Subtraction</vt:lpstr>
      <vt:lpstr>Dealing with Overflow</vt:lpstr>
      <vt:lpstr>Arithmetic for Multimedia</vt:lpstr>
    </vt:vector>
  </TitlesOfParts>
  <Company>Ashenden Designs Pty Ltd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637</cp:revision>
  <dcterms:created xsi:type="dcterms:W3CDTF">2001-07-25T06:45:25Z</dcterms:created>
  <dcterms:modified xsi:type="dcterms:W3CDTF">2017-10-09T18:41:16Z</dcterms:modified>
</cp:coreProperties>
</file>