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330" r:id="rId2"/>
    <p:sldId id="383" r:id="rId3"/>
    <p:sldId id="384" r:id="rId4"/>
    <p:sldId id="337" r:id="rId5"/>
    <p:sldId id="385" r:id="rId6"/>
    <p:sldId id="393" r:id="rId7"/>
    <p:sldId id="386" r:id="rId8"/>
    <p:sldId id="338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8" autoAdjust="0"/>
    <p:restoredTop sz="70604" autoAdjust="0"/>
  </p:normalViewPr>
  <p:slideViewPr>
    <p:cSldViewPr>
      <p:cViewPr varScale="1">
        <p:scale>
          <a:sx n="87" d="100"/>
          <a:sy n="87" d="100"/>
        </p:scale>
        <p:origin x="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BDB8-839F-5442-BB72-EBD5B61D208B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70351-BB48-D743-A10F-3AADF349E4A1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4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453436-2561-1945-874E-0C655D598817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3FB1A7-8DD2-E041-8EA3-0C396B61DD1C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Unsigned numbers!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6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43A4C-B0C0-8644-9690-367CC7405174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1DF39-72B1-B046-9B4A-77C8B590B88D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Try an example: 2 * 3 with just 4 bits</a:t>
            </a:r>
          </a:p>
          <a:p>
            <a:r>
              <a:rPr lang="en-US" altLang="en-US" dirty="0" smtClean="0">
                <a:latin typeface="Times New Roman" charset="0"/>
              </a:rPr>
              <a:t>Table:</a:t>
            </a:r>
          </a:p>
          <a:p>
            <a:r>
              <a:rPr lang="en-US" altLang="en-US" dirty="0" smtClean="0">
                <a:latin typeface="Times New Roman" charset="0"/>
              </a:rPr>
              <a:t>Iteration</a:t>
            </a:r>
            <a:r>
              <a:rPr lang="en-US" altLang="en-US" baseline="0" dirty="0" smtClean="0">
                <a:latin typeface="Times New Roman" charset="0"/>
              </a:rPr>
              <a:t> #, Step (1a,2,3), Multiplier, Multiplicand, Product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do an example with 8 bits: 0x62</a:t>
            </a:r>
            <a:r>
              <a:rPr lang="en-US" baseline="0" dirty="0" smtClean="0"/>
              <a:t> * 0x12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65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7F8E40-F52E-D546-8B3C-A649CF0160D7}" type="datetime3">
              <a:rPr lang="en-AU" altLang="en-US" sz="1300">
                <a:latin typeface="Times New Roman" charset="0"/>
              </a:rPr>
              <a:pPr/>
              <a:t>16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233D07-0790-0B4F-959B-9554BA967EC9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0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6FD32-EDA8-3941-98D9-69B01FDA0358}" type="datetime3">
              <a:rPr lang="en-AU" altLang="en-US">
                <a:latin typeface="Times New Roman" charset="0"/>
              </a:rPr>
              <a:pPr/>
              <a:t>16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D093F-50BA-8543-92C7-E6D4B4B994BC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6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Ch</a:t>
            </a:r>
            <a:r>
              <a:rPr lang="en-US" dirty="0" smtClean="0"/>
              <a:t> 3: Multiplication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28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-23813"/>
            <a:ext cx="8259762" cy="1076326"/>
          </a:xfrm>
        </p:spPr>
        <p:txBody>
          <a:bodyPr/>
          <a:lstStyle/>
          <a:p>
            <a:r>
              <a:rPr lang="en-US" altLang="en-US" sz="3200"/>
              <a:t>Sequential Version of Multiplication Algorithm and Hardware</a:t>
            </a:r>
            <a:endParaRPr lang="en-AU" alt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689475" y="2349500"/>
            <a:ext cx="1250950" cy="2225675"/>
            <a:chOff x="703" y="1616"/>
            <a:chExt cx="788" cy="1402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×  1001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0000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0000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1000 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1001000</a:t>
              </a:r>
              <a:endParaRPr lang="en-AU" altLang="en-US" sz="2000">
                <a:latin typeface="Lucida Console" charset="0"/>
              </a:endParaRP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563938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4102" name="AutoShape 10"/>
          <p:cNvSpPr>
            <a:spLocks/>
          </p:cNvSpPr>
          <p:nvPr/>
        </p:nvSpPr>
        <p:spPr bwMode="auto">
          <a:xfrm>
            <a:off x="3060700" y="20907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multiplicand</a:t>
            </a:r>
            <a:endParaRPr lang="en-AU" altLang="en-US"/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306070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multiplier</a:t>
            </a:r>
            <a:endParaRPr lang="en-AU" altLang="en-US"/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3060700" y="41497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product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70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First version of Multiplication Hardware</a:t>
            </a:r>
          </a:p>
          <a:p>
            <a:pPr lvl="1"/>
            <a:r>
              <a:rPr lang="en-US" altLang="en-US"/>
              <a:t>32-bit multiplier</a:t>
            </a:r>
          </a:p>
          <a:p>
            <a:pPr lvl="1"/>
            <a:r>
              <a:rPr lang="en-US" altLang="en-US"/>
              <a:t>64-bit ALU</a:t>
            </a:r>
          </a:p>
          <a:p>
            <a:pPr lvl="1"/>
            <a:r>
              <a:rPr lang="en-US" altLang="en-US"/>
              <a:t>64-bit product (initialized to 0)</a:t>
            </a:r>
            <a:endParaRPr lang="en-AU" altLang="en-US"/>
          </a:p>
        </p:txBody>
      </p:sp>
      <p:pic>
        <p:nvPicPr>
          <p:cNvPr id="5124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00438"/>
            <a:ext cx="532606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60B438F-114A-304F-82B3-840D1D030285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>
                <a:latin typeface="Tahoma" charset="0"/>
              </a:rPr>
              <a:t>Initially 0</a:t>
            </a:r>
            <a:endParaRPr lang="en-AU" altLang="en-US" sz="1600">
              <a:latin typeface="Tahoma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2*3</a:t>
            </a:r>
          </a:p>
        </p:txBody>
      </p:sp>
      <p:pic>
        <p:nvPicPr>
          <p:cNvPr id="7172" name="Picture 4" descr="f03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492375"/>
            <a:ext cx="64595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Multiply with absolute value</a:t>
            </a:r>
          </a:p>
          <a:p>
            <a:pPr lvl="1"/>
            <a:r>
              <a:rPr lang="en-US" dirty="0" smtClean="0"/>
              <a:t>Compute the correct sign at end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Previously algorithm almost works</a:t>
            </a:r>
          </a:p>
          <a:p>
            <a:pPr lvl="1"/>
            <a:r>
              <a:rPr lang="en-US" dirty="0" smtClean="0"/>
              <a:t>“Sign extend” when shifting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036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30625"/>
            <a:ext cx="53403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Optimized </a:t>
            </a:r>
            <a:r>
              <a:rPr lang="en-US" altLang="en-US" dirty="0"/>
              <a:t>Multiplier</a:t>
            </a:r>
            <a:endParaRPr lang="en-AU" altLang="en-US" dirty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r>
              <a:rPr lang="en-US" altLang="en-US"/>
              <a:t>Refined Multiplier</a:t>
            </a:r>
          </a:p>
          <a:p>
            <a:pPr lvl="1"/>
            <a:r>
              <a:rPr lang="en-US" altLang="en-US"/>
              <a:t>32-bit multiplicand and ALU</a:t>
            </a:r>
          </a:p>
          <a:p>
            <a:pPr lvl="1"/>
            <a:r>
              <a:rPr lang="en-US" altLang="en-US"/>
              <a:t>Multiplier is placed in the right half of the product register</a:t>
            </a:r>
          </a:p>
          <a:p>
            <a:pPr lvl="1"/>
            <a:r>
              <a:rPr lang="en-US" altLang="en-US"/>
              <a:t>64-bit product register</a:t>
            </a:r>
          </a:p>
        </p:txBody>
      </p:sp>
    </p:spTree>
    <p:extLst>
      <p:ext uri="{BB962C8B-B14F-4D97-AF65-F5344CB8AC3E}">
        <p14:creationId xmlns:p14="http://schemas.microsoft.com/office/powerpoint/2010/main" val="20809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F3D299-9517-B549-9F02-1277AF2EA17D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8213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23156</TotalTime>
  <Words>283</Words>
  <Application>Microsoft Macintosh PowerPoint</Application>
  <PresentationFormat>On-screen Show (4:3)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Corbel</vt:lpstr>
      <vt:lpstr>Lucida Console</vt:lpstr>
      <vt:lpstr>Tahoma</vt:lpstr>
      <vt:lpstr>Times New Roman</vt:lpstr>
      <vt:lpstr>Wingdings</vt:lpstr>
      <vt:lpstr>2_Blends</vt:lpstr>
      <vt:lpstr>Ch 3: Multiplication</vt:lpstr>
      <vt:lpstr>Sequential Version of Multiplication Algorithm and Hardware</vt:lpstr>
      <vt:lpstr>Multiplication Hardware</vt:lpstr>
      <vt:lpstr>Multiplication Hardware</vt:lpstr>
      <vt:lpstr>Example</vt:lpstr>
      <vt:lpstr>Signed Multiplication</vt:lpstr>
      <vt:lpstr>Optimized Multiplier</vt:lpstr>
      <vt:lpstr>Optimized Multiplier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650</cp:revision>
  <dcterms:created xsi:type="dcterms:W3CDTF">2001-07-25T06:45:25Z</dcterms:created>
  <dcterms:modified xsi:type="dcterms:W3CDTF">2017-10-16T14:38:43Z</dcterms:modified>
</cp:coreProperties>
</file>