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9"/>
  </p:notesMasterIdLst>
  <p:handoutMasterIdLst>
    <p:handoutMasterId r:id="rId10"/>
  </p:handoutMasterIdLst>
  <p:sldIdLst>
    <p:sldId id="489" r:id="rId2"/>
    <p:sldId id="513" r:id="rId3"/>
    <p:sldId id="619" r:id="rId4"/>
    <p:sldId id="607" r:id="rId5"/>
    <p:sldId id="618" r:id="rId6"/>
    <p:sldId id="617" r:id="rId7"/>
    <p:sldId id="616" r:id="rId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4" autoAdjust="0"/>
    <p:restoredTop sz="74348" autoAdjust="0"/>
  </p:normalViewPr>
  <p:slideViewPr>
    <p:cSldViewPr>
      <p:cViewPr varScale="1">
        <p:scale>
          <a:sx n="92" d="100"/>
          <a:sy n="92" d="100"/>
        </p:scale>
        <p:origin x="22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17,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17,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talk about last time?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673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4F8618-E691-F241-BCA0-E99370FEA4E0}" type="datetime3">
              <a:rPr lang="en-US" altLang="en-US">
                <a:latin typeface="Times New Roman" charset="0"/>
              </a:rPr>
              <a:pPr/>
              <a:t>17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AD3662-E396-9A40-A836-AE4AA1474DED}" type="slidenum">
              <a:rPr lang="en-US" altLang="en-US">
                <a:latin typeface="Times New Roman" charset="0"/>
              </a:rPr>
              <a:pPr/>
              <a:t>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^ in C does bitwise XOR, which produces subtle bugs if you think it does exponentiation.</a:t>
            </a:r>
          </a:p>
        </p:txBody>
      </p:sp>
    </p:spTree>
    <p:extLst>
      <p:ext uri="{BB962C8B-B14F-4D97-AF65-F5344CB8AC3E}">
        <p14:creationId xmlns:p14="http://schemas.microsoft.com/office/powerpoint/2010/main" val="62481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what instructions can we use to compile if statements? </a:t>
            </a:r>
            <a:r>
              <a:rPr lang="en-US" dirty="0" err="1"/>
              <a:t>Beq</a:t>
            </a:r>
            <a:r>
              <a:rPr lang="en-US" dirty="0"/>
              <a:t>, </a:t>
            </a:r>
            <a:r>
              <a:rPr lang="en-US" dirty="0" err="1"/>
              <a:t>bne</a:t>
            </a:r>
            <a:r>
              <a:rPr lang="en-US" dirty="0"/>
              <a:t>, </a:t>
            </a:r>
            <a:r>
              <a:rPr lang="en-US" dirty="0" err="1"/>
              <a:t>slt</a:t>
            </a:r>
            <a:r>
              <a:rPr lang="en-US" dirty="0"/>
              <a:t>, j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85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FB26DF-10B7-1245-B467-9776AA6AC3C3}" type="datetime3">
              <a:rPr lang="en-US" altLang="en-US">
                <a:latin typeface="Times New Roman" charset="0"/>
              </a:rPr>
              <a:pPr/>
              <a:t>17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06B535-CC93-B049-BE58-6EC036901A9E}" type="slidenum">
              <a:rPr lang="en-US" altLang="en-US">
                <a:latin typeface="Times New Roman" charset="0"/>
              </a:rPr>
              <a:pPr/>
              <a:t>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Note the addressing here: we don’t know the actual slot of the array ahead of time, so we have to do the multiplication first, then add, then use </a:t>
            </a:r>
            <a:r>
              <a:rPr lang="en-AU" altLang="en-US" dirty="0" err="1">
                <a:latin typeface="Times New Roman" charset="0"/>
              </a:rPr>
              <a:t>lw</a:t>
            </a:r>
            <a:r>
              <a:rPr lang="en-AU" altLang="en-US" dirty="0">
                <a:latin typeface="Times New Roman" charset="0"/>
              </a:rPr>
              <a:t> with 0(</a:t>
            </a:r>
            <a:r>
              <a:rPr lang="en-AU" altLang="en-US" dirty="0" err="1">
                <a:latin typeface="Times New Roman" charset="0"/>
              </a:rPr>
              <a:t>reg</a:t>
            </a:r>
            <a:r>
              <a:rPr lang="en-AU" altLang="en-US" dirty="0">
                <a:latin typeface="Times New Roman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0843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761847-0E60-D946-8AC2-FE307BBC5D1A}" type="datetime3">
              <a:rPr lang="en-US" altLang="en-US">
                <a:latin typeface="Times New Roman" charset="0"/>
              </a:rPr>
              <a:pPr/>
              <a:t>17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E3201C-2415-2C42-B786-B0381FCA0FA3}" type="slidenum">
              <a:rPr lang="en-US" altLang="en-US">
                <a:latin typeface="Times New Roman" charset="0"/>
              </a:rPr>
              <a:pPr/>
              <a:t>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err="1">
                <a:latin typeface="Times New Roman" charset="0"/>
              </a:rPr>
              <a:t>Slt</a:t>
            </a:r>
            <a:r>
              <a:rPr lang="en-AU" altLang="en-US" dirty="0">
                <a:latin typeface="Times New Roman" charset="0"/>
              </a:rPr>
              <a:t> $t0, $s0, $s1</a:t>
            </a:r>
          </a:p>
          <a:p>
            <a:r>
              <a:rPr lang="en-AU" altLang="en-US" dirty="0" err="1">
                <a:latin typeface="Times New Roman" charset="0"/>
              </a:rPr>
              <a:t>Beq</a:t>
            </a:r>
            <a:r>
              <a:rPr lang="en-AU" altLang="en-US" dirty="0">
                <a:latin typeface="Times New Roman" charset="0"/>
              </a:rPr>
              <a:t> $t0, $zero, exit</a:t>
            </a:r>
          </a:p>
          <a:p>
            <a:r>
              <a:rPr lang="en-AU" altLang="en-US" dirty="0" err="1">
                <a:latin typeface="Times New Roman" charset="0"/>
              </a:rPr>
              <a:t>Addi</a:t>
            </a:r>
            <a:r>
              <a:rPr lang="en-AU" altLang="en-US" dirty="0">
                <a:latin typeface="Times New Roman" charset="0"/>
              </a:rPr>
              <a:t> $s0, $s0, -1</a:t>
            </a:r>
          </a:p>
          <a:p>
            <a:r>
              <a:rPr lang="en-AU" altLang="en-US" dirty="0">
                <a:latin typeface="Times New Roman" charset="0"/>
              </a:rPr>
              <a:t>Exit: …</a:t>
            </a:r>
          </a:p>
        </p:txBody>
      </p:sp>
    </p:spTree>
    <p:extLst>
      <p:ext uri="{BB962C8B-B14F-4D97-AF65-F5344CB8AC3E}">
        <p14:creationId xmlns:p14="http://schemas.microsoft.com/office/powerpoint/2010/main" val="1325518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761847-0E60-D946-8AC2-FE307BBC5D1A}" type="datetime3">
              <a:rPr lang="en-US" altLang="en-US">
                <a:latin typeface="Times New Roman" charset="0"/>
              </a:rPr>
              <a:pPr/>
              <a:t>17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E3201C-2415-2C42-B786-B0381FCA0FA3}" type="slidenum">
              <a:rPr lang="en-US" altLang="en-US">
                <a:latin typeface="Times New Roman" charset="0"/>
              </a:rPr>
              <a:pPr/>
              <a:t>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err="1">
                <a:latin typeface="Times New Roman" charset="0"/>
              </a:rPr>
              <a:t>Slt</a:t>
            </a:r>
            <a:r>
              <a:rPr lang="en-AU" altLang="en-US" dirty="0">
                <a:latin typeface="Times New Roman" charset="0"/>
              </a:rPr>
              <a:t> $t0, $s0, $s1</a:t>
            </a:r>
          </a:p>
          <a:p>
            <a:r>
              <a:rPr lang="en-AU" altLang="en-US" dirty="0" err="1">
                <a:latin typeface="Times New Roman" charset="0"/>
              </a:rPr>
              <a:t>Bne</a:t>
            </a:r>
            <a:r>
              <a:rPr lang="en-AU" altLang="en-US" dirty="0">
                <a:latin typeface="Times New Roman" charset="0"/>
              </a:rPr>
              <a:t> $t0, $zero, else</a:t>
            </a:r>
          </a:p>
          <a:p>
            <a:r>
              <a:rPr lang="en-AU" altLang="en-US" dirty="0" err="1">
                <a:latin typeface="Times New Roman" charset="0"/>
              </a:rPr>
              <a:t>Beq</a:t>
            </a:r>
            <a:r>
              <a:rPr lang="en-AU" altLang="en-US" dirty="0">
                <a:latin typeface="Times New Roman" charset="0"/>
              </a:rPr>
              <a:t> $s0, $s1, else #if starts after this</a:t>
            </a:r>
          </a:p>
          <a:p>
            <a:r>
              <a:rPr lang="en-AU" altLang="en-US" dirty="0" err="1">
                <a:latin typeface="Times New Roman" charset="0"/>
              </a:rPr>
              <a:t>Addi</a:t>
            </a:r>
            <a:r>
              <a:rPr lang="en-AU" altLang="en-US" dirty="0">
                <a:latin typeface="Times New Roman" charset="0"/>
              </a:rPr>
              <a:t> $s0, $s0, -1</a:t>
            </a:r>
          </a:p>
          <a:p>
            <a:r>
              <a:rPr lang="en-AU" altLang="en-US" dirty="0">
                <a:latin typeface="Times New Roman" charset="0"/>
              </a:rPr>
              <a:t>J Exit</a:t>
            </a:r>
          </a:p>
          <a:p>
            <a:r>
              <a:rPr lang="en-AU" altLang="en-US" dirty="0">
                <a:latin typeface="Times New Roman" charset="0"/>
              </a:rPr>
              <a:t>Else: add $s0, $s1, $zero</a:t>
            </a:r>
          </a:p>
          <a:p>
            <a:r>
              <a:rPr lang="en-AU" altLang="en-US" dirty="0" err="1">
                <a:latin typeface="Times New Roman" charset="0"/>
              </a:rPr>
              <a:t>Addi</a:t>
            </a:r>
            <a:r>
              <a:rPr lang="en-AU" altLang="en-US" dirty="0">
                <a:latin typeface="Times New Roman" charset="0"/>
              </a:rPr>
              <a:t> $s1, $s1, -1</a:t>
            </a:r>
          </a:p>
          <a:p>
            <a:r>
              <a:rPr lang="en-AU" altLang="en-US" dirty="0">
                <a:latin typeface="Times New Roman" charset="0"/>
              </a:rPr>
              <a:t>Exit: </a:t>
            </a:r>
          </a:p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77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761847-0E60-D946-8AC2-FE307BBC5D1A}" type="datetime3">
              <a:rPr lang="en-US" altLang="en-US">
                <a:latin typeface="Times New Roman" charset="0"/>
              </a:rPr>
              <a:pPr/>
              <a:t>17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E3201C-2415-2C42-B786-B0381FCA0FA3}" type="slidenum">
              <a:rPr lang="en-US" altLang="en-US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add</a:t>
            </a:r>
            <a:r>
              <a:rPr lang="en-AU" altLang="en-US" baseline="0" dirty="0">
                <a:latin typeface="Times New Roman" charset="0"/>
              </a:rPr>
              <a:t> $s0, $zero, $zero</a:t>
            </a:r>
          </a:p>
          <a:p>
            <a:r>
              <a:rPr lang="en-AU" altLang="en-US" baseline="0" dirty="0">
                <a:latin typeface="Times New Roman" charset="0"/>
              </a:rPr>
              <a:t>Loop: 	</a:t>
            </a:r>
            <a:r>
              <a:rPr lang="en-AU" altLang="en-US" baseline="0" dirty="0" err="1">
                <a:latin typeface="Times New Roman" charset="0"/>
              </a:rPr>
              <a:t>slt</a:t>
            </a:r>
            <a:r>
              <a:rPr lang="en-AU" altLang="en-US" baseline="0" dirty="0">
                <a:latin typeface="Times New Roman" charset="0"/>
              </a:rPr>
              <a:t>  $t0, $s0, $s1</a:t>
            </a:r>
          </a:p>
          <a:p>
            <a:r>
              <a:rPr lang="en-AU" altLang="en-US" baseline="0" dirty="0">
                <a:latin typeface="Times New Roman" charset="0"/>
              </a:rPr>
              <a:t>	</a:t>
            </a:r>
            <a:r>
              <a:rPr lang="en-AU" altLang="en-US" baseline="0" dirty="0" err="1">
                <a:latin typeface="Times New Roman" charset="0"/>
              </a:rPr>
              <a:t>beq</a:t>
            </a:r>
            <a:r>
              <a:rPr lang="en-AU" altLang="en-US" baseline="0" dirty="0">
                <a:latin typeface="Times New Roman" charset="0"/>
              </a:rPr>
              <a:t> $t0, $zero, Exit</a:t>
            </a:r>
          </a:p>
          <a:p>
            <a:r>
              <a:rPr lang="en-AU" altLang="en-US" baseline="0" dirty="0">
                <a:latin typeface="Times New Roman" charset="0"/>
              </a:rPr>
              <a:t>	</a:t>
            </a:r>
            <a:r>
              <a:rPr lang="en-AU" altLang="en-US" baseline="0" dirty="0" err="1">
                <a:latin typeface="Times New Roman" charset="0"/>
              </a:rPr>
              <a:t>sll</a:t>
            </a:r>
            <a:r>
              <a:rPr lang="en-AU" altLang="en-US" baseline="0" dirty="0">
                <a:latin typeface="Times New Roman" charset="0"/>
              </a:rPr>
              <a:t> $t1, $s0, 2 # let’s us index v</a:t>
            </a:r>
          </a:p>
          <a:p>
            <a:r>
              <a:rPr lang="en-AU" altLang="en-US" baseline="0" dirty="0">
                <a:latin typeface="Times New Roman" charset="0"/>
              </a:rPr>
              <a:t>	add $t1, $t1, $s2</a:t>
            </a:r>
          </a:p>
          <a:p>
            <a:r>
              <a:rPr lang="en-AU" altLang="en-US" baseline="0" dirty="0">
                <a:latin typeface="Times New Roman" charset="0"/>
              </a:rPr>
              <a:t>	</a:t>
            </a:r>
            <a:r>
              <a:rPr lang="en-AU" altLang="en-US" baseline="0" dirty="0" err="1">
                <a:latin typeface="Times New Roman" charset="0"/>
              </a:rPr>
              <a:t>sw</a:t>
            </a:r>
            <a:r>
              <a:rPr lang="en-AU" altLang="en-US" baseline="0" dirty="0">
                <a:latin typeface="Times New Roman" charset="0"/>
              </a:rPr>
              <a:t> $zero, 0($t1)</a:t>
            </a:r>
          </a:p>
          <a:p>
            <a:r>
              <a:rPr lang="en-AU" altLang="en-US" baseline="0" dirty="0">
                <a:latin typeface="Times New Roman" charset="0"/>
              </a:rPr>
              <a:t>	</a:t>
            </a:r>
            <a:r>
              <a:rPr lang="en-AU" altLang="en-US" baseline="0" dirty="0" err="1">
                <a:latin typeface="Times New Roman" charset="0"/>
              </a:rPr>
              <a:t>addi</a:t>
            </a:r>
            <a:r>
              <a:rPr lang="en-AU" altLang="en-US" baseline="0" dirty="0">
                <a:latin typeface="Times New Roman" charset="0"/>
              </a:rPr>
              <a:t> $s0, $s0, 1</a:t>
            </a:r>
          </a:p>
          <a:p>
            <a:r>
              <a:rPr lang="en-AU" altLang="en-US" baseline="0" dirty="0">
                <a:latin typeface="Times New Roman" charset="0"/>
              </a:rPr>
              <a:t>	j Loop</a:t>
            </a:r>
          </a:p>
          <a:p>
            <a:r>
              <a:rPr lang="en-AU" altLang="en-US" baseline="0" dirty="0">
                <a:latin typeface="Times New Roman" charset="0"/>
              </a:rPr>
              <a:t>Exit: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90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/>
              <a:t>procedures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Utterback</a:t>
            </a:r>
          </a:p>
          <a:p>
            <a:r>
              <a:rPr lang="en-US" altLang="en-US" sz="3600" dirty="0"/>
              <a:t>Lecture 15</a:t>
            </a:r>
          </a:p>
        </p:txBody>
      </p:sp>
    </p:spTree>
    <p:extLst>
      <p:ext uri="{BB962C8B-B14F-4D97-AF65-F5344CB8AC3E}">
        <p14:creationId xmlns:p14="http://schemas.microsoft.com/office/powerpoint/2010/main" val="57966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ED4A53F-7FC0-7F4B-A6FF-C745F8C2ED96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Operations (2.6)</a:t>
            </a:r>
            <a:endParaRPr lang="en-AU" alt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Instructions for bitwise manipulation</a:t>
            </a:r>
            <a:endParaRPr lang="en-AU" altLang="en-US"/>
          </a:p>
        </p:txBody>
      </p:sp>
      <p:graphicFrame>
        <p:nvGraphicFramePr>
          <p:cNvPr id="275503" name="Group 47"/>
          <p:cNvGraphicFramePr>
            <a:graphicFrameLocks noGrp="1"/>
          </p:cNvGraphicFramePr>
          <p:nvPr/>
        </p:nvGraphicFramePr>
        <p:xfrm>
          <a:off x="1042988" y="1916113"/>
          <a:ext cx="7200900" cy="2824164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sll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srl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AND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and, andi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OR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or, ori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NOT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nor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38" name="Rectangle 41"/>
          <p:cNvSpPr>
            <a:spLocks noChangeArrowheads="1"/>
          </p:cNvSpPr>
          <p:nvPr/>
        </p:nvSpPr>
        <p:spPr bwMode="auto">
          <a:xfrm>
            <a:off x="684213" y="5013325"/>
            <a:ext cx="7772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Useful for extracting and inserting groups of bits in a word</a:t>
            </a:r>
            <a:endParaRPr lang="en-AU" altLang="en-US" sz="3200"/>
          </a:p>
        </p:txBody>
      </p:sp>
      <p:sp>
        <p:nvSpPr>
          <p:cNvPr id="29739" name="Text Box 42"/>
          <p:cNvSpPr txBox="1">
            <a:spLocks noChangeArrowheads="1"/>
          </p:cNvSpPr>
          <p:nvPr/>
        </p:nvSpPr>
        <p:spPr bwMode="auto">
          <a:xfrm rot="5400000">
            <a:off x="7662069" y="1115219"/>
            <a:ext cx="259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§2.6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165383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7749-B3EA-7947-94D3-03B0B8DC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1ECB-11E6-6A49-ADDC-4233D8249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multiply by 8?</a:t>
            </a:r>
          </a:p>
          <a:p>
            <a:endParaRPr lang="en-US" dirty="0"/>
          </a:p>
          <a:p>
            <a:pPr lvl="1"/>
            <a:r>
              <a:rPr lang="en-US" dirty="0" err="1"/>
              <a:t>sll</a:t>
            </a:r>
            <a:r>
              <a:rPr lang="en-US" dirty="0"/>
              <a:t> by 3</a:t>
            </a:r>
          </a:p>
          <a:p>
            <a:pPr lvl="1"/>
            <a:endParaRPr lang="en-US" dirty="0"/>
          </a:p>
          <a:p>
            <a:r>
              <a:rPr lang="en-US" dirty="0"/>
              <a:t>How to divide by 4?</a:t>
            </a:r>
          </a:p>
          <a:p>
            <a:endParaRPr lang="en-US" dirty="0"/>
          </a:p>
          <a:p>
            <a:pPr lvl="1"/>
            <a:r>
              <a:rPr lang="en-US" dirty="0" err="1"/>
              <a:t>srl</a:t>
            </a:r>
            <a:r>
              <a:rPr lang="en-US" dirty="0"/>
              <a:t> by 2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AB9AD-BDA9-2E44-9491-C48D3CAC36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4241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8BC91C8-EF9D-3949-9195-99789B3AA16D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while (save[i] == k) i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 in $s3, k in $s5, address of save in $s6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Compiled MIPS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Loop: sll  $t1, $s3, 2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add  $t1, $t1, $s6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lw   $t0, 0($t1)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bne  $t0, $s5, Exit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addi $s3, $s3, 1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j    Loop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Exit: …</a:t>
            </a:r>
            <a:endParaRPr lang="en-AU" altLang="en-US" sz="280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9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8F9A71B-180D-E249-ADBA-A45A8EB01BBD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Exercise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Lucida Console" charset="0"/>
              </a:rPr>
              <a:t>if (x &lt; y)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Lucida Console" charset="0"/>
              </a:rPr>
              <a:t>	x--;</a:t>
            </a:r>
          </a:p>
          <a:p>
            <a:pPr eaLnBrk="1" hangingPunct="1"/>
            <a:r>
              <a:rPr lang="en-US" altLang="en-US" dirty="0"/>
              <a:t>What does the MIPS assembly look like?</a:t>
            </a:r>
          </a:p>
          <a:p>
            <a:pPr lvl="1" eaLnBrk="1" hangingPunct="1"/>
            <a:r>
              <a:rPr lang="en-US" altLang="en-US" dirty="0"/>
              <a:t>x in $s0, y in $s1</a:t>
            </a:r>
          </a:p>
        </p:txBody>
      </p:sp>
    </p:spTree>
    <p:extLst>
      <p:ext uri="{BB962C8B-B14F-4D97-AF65-F5344CB8AC3E}">
        <p14:creationId xmlns:p14="http://schemas.microsoft.com/office/powerpoint/2010/main" val="375518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8F9A71B-180D-E249-ADBA-A45A8EB01BBD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Exercise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Lucida Console" charset="0"/>
              </a:rPr>
              <a:t>if (x &gt; y)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Lucida Console" charset="0"/>
              </a:rPr>
              <a:t>	x--;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Lucida Console" charset="0"/>
              </a:rPr>
              <a:t>Else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Lucida Console" charset="0"/>
              </a:rPr>
              <a:t>	x = y--;</a:t>
            </a:r>
          </a:p>
          <a:p>
            <a:pPr eaLnBrk="1" hangingPunct="1"/>
            <a:r>
              <a:rPr lang="en-US" altLang="en-US" dirty="0"/>
              <a:t>What does the MIPS assembly look like?</a:t>
            </a:r>
          </a:p>
          <a:p>
            <a:pPr lvl="1" eaLnBrk="1" hangingPunct="1"/>
            <a:r>
              <a:rPr lang="en-US" altLang="en-US" dirty="0"/>
              <a:t>x in $s0, y in $s1</a:t>
            </a:r>
          </a:p>
        </p:txBody>
      </p:sp>
    </p:spTree>
    <p:extLst>
      <p:ext uri="{BB962C8B-B14F-4D97-AF65-F5344CB8AC3E}">
        <p14:creationId xmlns:p14="http://schemas.microsoft.com/office/powerpoint/2010/main" val="94686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8F9A71B-180D-E249-ADBA-A45A8EB01BBD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Exercise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Lucida Console" charset="0"/>
              </a:rPr>
              <a:t>for (</a:t>
            </a:r>
            <a:r>
              <a:rPr lang="en-US" altLang="en-US" dirty="0" err="1">
                <a:latin typeface="Lucida Console" charset="0"/>
              </a:rPr>
              <a:t>i</a:t>
            </a:r>
            <a:r>
              <a:rPr lang="en-US" altLang="en-US" dirty="0">
                <a:latin typeface="Lucida Console" charset="0"/>
              </a:rPr>
              <a:t> = 0; </a:t>
            </a:r>
            <a:r>
              <a:rPr lang="en-US" altLang="en-US" dirty="0" err="1">
                <a:latin typeface="Lucida Console" charset="0"/>
              </a:rPr>
              <a:t>i</a:t>
            </a:r>
            <a:r>
              <a:rPr lang="en-US" altLang="en-US" dirty="0">
                <a:latin typeface="Lucida Console" charset="0"/>
              </a:rPr>
              <a:t> &lt; n; </a:t>
            </a:r>
            <a:r>
              <a:rPr lang="en-US" altLang="en-US" dirty="0" err="1">
                <a:latin typeface="Lucida Console" charset="0"/>
              </a:rPr>
              <a:t>i</a:t>
            </a:r>
            <a:r>
              <a:rPr lang="en-US" altLang="en-US" dirty="0">
                <a:latin typeface="Lucida Console" charset="0"/>
              </a:rPr>
              <a:t>++)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Lucida Console" charset="0"/>
              </a:rPr>
              <a:t>	v[</a:t>
            </a:r>
            <a:r>
              <a:rPr lang="en-US" altLang="en-US" dirty="0" err="1">
                <a:latin typeface="Lucida Console" charset="0"/>
              </a:rPr>
              <a:t>i</a:t>
            </a:r>
            <a:r>
              <a:rPr lang="en-US" altLang="en-US" dirty="0">
                <a:latin typeface="Lucida Console" charset="0"/>
              </a:rPr>
              <a:t>] = 0;</a:t>
            </a:r>
          </a:p>
          <a:p>
            <a:pPr eaLnBrk="1" hangingPunct="1"/>
            <a:r>
              <a:rPr lang="en-US" altLang="en-US" dirty="0"/>
              <a:t>What does the MIPS assembly look like?</a:t>
            </a:r>
          </a:p>
          <a:p>
            <a:pPr lvl="1" eaLnBrk="1" hangingPunct="1"/>
            <a:r>
              <a:rPr lang="en-US" altLang="en-US" dirty="0" err="1"/>
              <a:t>i</a:t>
            </a:r>
            <a:r>
              <a:rPr lang="en-US" altLang="en-US" dirty="0"/>
              <a:t> in $s0, n in $s1, v in $s2</a:t>
            </a:r>
          </a:p>
        </p:txBody>
      </p:sp>
    </p:spTree>
    <p:extLst>
      <p:ext uri="{BB962C8B-B14F-4D97-AF65-F5344CB8AC3E}">
        <p14:creationId xmlns:p14="http://schemas.microsoft.com/office/powerpoint/2010/main" val="211717887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18619</TotalTime>
  <Words>499</Words>
  <Application>Microsoft Macintosh PowerPoint</Application>
  <PresentationFormat>On-screen Show (4:3)</PresentationFormat>
  <Paragraphs>124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Corbel</vt:lpstr>
      <vt:lpstr>Lucida Console</vt:lpstr>
      <vt:lpstr>Times New Roman</vt:lpstr>
      <vt:lpstr>Wingdings</vt:lpstr>
      <vt:lpstr>2_Blends</vt:lpstr>
      <vt:lpstr>procedures</vt:lpstr>
      <vt:lpstr>Logical Operations (2.6)</vt:lpstr>
      <vt:lpstr>Review</vt:lpstr>
      <vt:lpstr>Compiling Loop Statements</vt:lpstr>
      <vt:lpstr>Exercise</vt:lpstr>
      <vt:lpstr>Exercise</vt:lpstr>
      <vt:lpstr>Exercise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608</cp:revision>
  <dcterms:created xsi:type="dcterms:W3CDTF">2001-07-25T06:45:25Z</dcterms:created>
  <dcterms:modified xsi:type="dcterms:W3CDTF">2018-09-17T16:54:50Z</dcterms:modified>
</cp:coreProperties>
</file>