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489" r:id="rId2"/>
    <p:sldId id="619" r:id="rId3"/>
    <p:sldId id="607" r:id="rId4"/>
    <p:sldId id="608" r:id="rId5"/>
    <p:sldId id="609" r:id="rId6"/>
    <p:sldId id="525" r:id="rId7"/>
    <p:sldId id="605" r:id="rId8"/>
    <p:sldId id="610" r:id="rId9"/>
    <p:sldId id="526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5" autoAdjust="0"/>
    <p:restoredTop sz="62225" autoAdjust="0"/>
  </p:normalViewPr>
  <p:slideViewPr>
    <p:cSldViewPr>
      <p:cViewPr varScale="1">
        <p:scale>
          <a:sx n="76" d="100"/>
          <a:sy n="76" d="100"/>
        </p:scale>
        <p:origin x="2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18,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18,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  <a:p>
            <a:r>
              <a:rPr lang="en-US" dirty="0"/>
              <a:t>A: Did several exercises on compiling loops to MIPS assembly.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what are the three steps to getting a value from an array?</a:t>
            </a:r>
          </a:p>
          <a:p>
            <a:pPr marL="228600" indent="-228600">
              <a:buAutoNum type="arabicPeriod"/>
            </a:pPr>
            <a:r>
              <a:rPr lang="en-US" dirty="0"/>
              <a:t>Multiple index number by size of each ‘slot’ (distance from slot to base)</a:t>
            </a:r>
          </a:p>
          <a:p>
            <a:pPr marL="228600" indent="-228600">
              <a:buAutoNum type="arabicPeriod"/>
            </a:pPr>
            <a:r>
              <a:rPr lang="en-US" dirty="0"/>
              <a:t>Add this value to base of array (actual memory address)</a:t>
            </a:r>
          </a:p>
          <a:p>
            <a:pPr marL="228600" indent="-228600">
              <a:buAutoNum type="arabicPeriod"/>
            </a:pPr>
            <a:r>
              <a:rPr lang="en-US" dirty="0"/>
              <a:t>Load or store this address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85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18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sz="1200" dirty="0">
                <a:latin typeface="Lucida Console" charset="0"/>
              </a:rPr>
              <a:t>	add $s0, $s0, $zero</a:t>
            </a:r>
          </a:p>
          <a:p>
            <a:r>
              <a:rPr lang="en-US" altLang="en-US" sz="1200" dirty="0">
                <a:latin typeface="Lucida Console" charset="0"/>
              </a:rPr>
              <a:t>Loop:	add $t0, $s0, $s1</a:t>
            </a:r>
          </a:p>
          <a:p>
            <a:r>
              <a:rPr lang="en-US" altLang="en-US" sz="1200" dirty="0">
                <a:latin typeface="Lucida Console" charset="0"/>
              </a:rPr>
              <a:t>	</a:t>
            </a:r>
            <a:r>
              <a:rPr lang="en-US" altLang="en-US" sz="1200" dirty="0" err="1">
                <a:latin typeface="Lucida Console" charset="0"/>
              </a:rPr>
              <a:t>sb</a:t>
            </a:r>
            <a:r>
              <a:rPr lang="en-US" altLang="en-US" sz="1200" dirty="0">
                <a:latin typeface="Lucida Console" charset="0"/>
              </a:rPr>
              <a:t> $zero, 0($t0)</a:t>
            </a:r>
          </a:p>
          <a:p>
            <a:r>
              <a:rPr lang="en-US" altLang="en-US" sz="1200" dirty="0">
                <a:latin typeface="Lucida Console" charset="0"/>
              </a:rPr>
              <a:t>	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$s0, $s0, 1 # only now can we add</a:t>
            </a:r>
          </a:p>
          <a:p>
            <a:r>
              <a:rPr lang="en-US" altLang="en-US" sz="1200" dirty="0">
                <a:latin typeface="Lucida Console" charset="0"/>
              </a:rPr>
              <a:t>	</a:t>
            </a:r>
            <a:r>
              <a:rPr lang="en-US" altLang="en-US" sz="1200" dirty="0" err="1">
                <a:latin typeface="Lucida Console" charset="0"/>
              </a:rPr>
              <a:t>lb</a:t>
            </a:r>
            <a:r>
              <a:rPr lang="en-US" altLang="en-US" sz="1200" dirty="0">
                <a:latin typeface="Lucida Console" charset="0"/>
              </a:rPr>
              <a:t> $t0, 1($t0) # checking the next slot </a:t>
            </a:r>
          </a:p>
          <a:p>
            <a:r>
              <a:rPr lang="en-US" altLang="en-US" sz="1200" dirty="0">
                <a:latin typeface="Lucida Console" charset="0"/>
              </a:rPr>
              <a:t>	</a:t>
            </a:r>
            <a:r>
              <a:rPr lang="en-US" altLang="en-US" sz="1200" dirty="0" err="1">
                <a:latin typeface="Lucida Console" charset="0"/>
              </a:rPr>
              <a:t>bne</a:t>
            </a:r>
            <a:r>
              <a:rPr lang="en-US" altLang="en-US" sz="1200" dirty="0">
                <a:latin typeface="Lucida Console" charset="0"/>
              </a:rPr>
              <a:t> $t0, $zero, Loop</a:t>
            </a:r>
          </a:p>
          <a:p>
            <a:r>
              <a:rPr lang="en-US" altLang="en-US" sz="1200" dirty="0">
                <a:latin typeface="Lucida Console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90843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call result from main, we need to basically put main on pause, execute result, and then return..</a:t>
            </a:r>
          </a:p>
          <a:p>
            <a:r>
              <a:rPr lang="en-US" dirty="0"/>
              <a:t>Note that each procedure call needs some storage since it may need more variables than we have registers!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1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18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previous procedure (e.g. main) was using some registers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what if the procedure it calls also wants</a:t>
            </a:r>
            <a:r>
              <a:rPr lang="en-US" altLang="en-US" baseline="0" dirty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>
                <a:latin typeface="Times New Roman" charset="0"/>
              </a:rPr>
              <a:t>It is way too complex to always be aware of which procedures are active and which registers they are using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3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18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All</a:t>
            </a:r>
            <a:r>
              <a:rPr lang="en-AU" altLang="en-US" baseline="0" dirty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>
                <a:latin typeface="Times New Roman" charset="0"/>
              </a:rPr>
              <a:t>So far I have just assumed everything is in registers, but it may not fit! Especially if the procedure calls a lot of other procedures.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4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18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where do we save them? Stack.</a:t>
            </a:r>
            <a:endParaRPr lang="en-AU" altLang="en-US" dirty="0">
              <a:latin typeface="Times New Roman" charset="0"/>
            </a:endParaRP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Any compiled language will have an</a:t>
            </a:r>
            <a:r>
              <a:rPr lang="en-AU" altLang="en-US" baseline="0" dirty="0">
                <a:latin typeface="Times New Roman" charset="0"/>
              </a:rPr>
              <a:t> ABI, which defines, among other things, the registers used for parameters.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procedures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749-B3EA-7947-94D3-03B0B8DC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1ECB-11E6-6A49-ADDC-4233D824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extract the low 8 bits from a word ($s0)?</a:t>
            </a:r>
          </a:p>
          <a:p>
            <a:endParaRPr lang="en-US" dirty="0"/>
          </a:p>
          <a:p>
            <a:pPr lvl="1"/>
            <a:r>
              <a:rPr lang="en-US" dirty="0" err="1"/>
              <a:t>andi</a:t>
            </a:r>
            <a:r>
              <a:rPr lang="en-US" dirty="0"/>
              <a:t> $t0, $s0, 255</a:t>
            </a:r>
          </a:p>
          <a:p>
            <a:pPr lvl="1"/>
            <a:endParaRPr lang="en-US" dirty="0"/>
          </a:p>
          <a:p>
            <a:r>
              <a:rPr lang="en-US" dirty="0"/>
              <a:t>How to </a:t>
            </a:r>
            <a:r>
              <a:rPr lang="en-US" b="1" dirty="0"/>
              <a:t>set</a:t>
            </a:r>
            <a:r>
              <a:rPr lang="en-US" dirty="0"/>
              <a:t> the low 8 bits to all ones?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ori</a:t>
            </a:r>
            <a:r>
              <a:rPr lang="en-US" dirty="0"/>
              <a:t> $s0, $s0, 255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AB9AD-BDA9-2E44-9491-C48D3CAC3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24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do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	</a:t>
            </a:r>
            <a:r>
              <a:rPr lang="en-US" altLang="en-US" sz="2800" dirty="0" err="1">
                <a:latin typeface="Lucida Console" charset="0"/>
              </a:rPr>
              <a:t>str</a:t>
            </a:r>
            <a:r>
              <a:rPr lang="en-US" altLang="en-US" sz="2800" dirty="0">
                <a:latin typeface="Lucida Console" charset="0"/>
              </a:rPr>
              <a:t>[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++] =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} while (</a:t>
            </a:r>
            <a:r>
              <a:rPr lang="en-US" altLang="en-US" sz="2800" dirty="0" err="1">
                <a:latin typeface="Lucida Console" charset="0"/>
              </a:rPr>
              <a:t>str</a:t>
            </a:r>
            <a:r>
              <a:rPr lang="en-US" altLang="en-US" sz="2800" dirty="0">
                <a:latin typeface="Lucida Console" charset="0"/>
              </a:rPr>
              <a:t>[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] != 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$s0, address of </a:t>
            </a:r>
            <a:r>
              <a:rPr lang="en-US" altLang="en-US" dirty="0" err="1"/>
              <a:t>str</a:t>
            </a:r>
            <a:r>
              <a:rPr lang="en-US" altLang="en-US" dirty="0"/>
              <a:t> in $s1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str</a:t>
            </a:r>
            <a:r>
              <a:rPr lang="en-US" altLang="en-US" dirty="0"/>
              <a:t> is an array of </a:t>
            </a:r>
            <a:r>
              <a:rPr lang="en-US" altLang="en-US" b="1" dirty="0"/>
              <a:t>characters</a:t>
            </a:r>
            <a:r>
              <a:rPr lang="en-US" altLang="en-US" dirty="0"/>
              <a:t> (1 byte each)</a:t>
            </a:r>
          </a:p>
        </p:txBody>
      </p:sp>
    </p:spTree>
    <p:extLst>
      <p:ext uri="{BB962C8B-B14F-4D97-AF65-F5344CB8AC3E}">
        <p14:creationId xmlns:p14="http://schemas.microsoft.com/office/powerpoint/2010/main" val="124429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Procedure (function)</a:t>
            </a:r>
          </a:p>
          <a:p>
            <a:pPr lvl="1"/>
            <a:r>
              <a:rPr lang="en-US" altLang="en-US"/>
              <a:t>A stored subroutine that performs a specific task based on the parameters with which it is provided</a:t>
            </a:r>
          </a:p>
          <a:p>
            <a:pPr lvl="1"/>
            <a:r>
              <a:rPr lang="en-US" altLang="en-US"/>
              <a:t>Important when writing a large program</a:t>
            </a:r>
          </a:p>
          <a:p>
            <a:pPr lvl="1"/>
            <a:r>
              <a:rPr lang="en-US" altLang="en-US"/>
              <a:t>Allow a programmer to focus on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321151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result = add (a, b);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&lt;&lt; a &lt;&lt; “,” &lt;&lt; b &lt;&lt;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add(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b) {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return a + b;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54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/>
              <a:t>Need to pass in parameters</a:t>
            </a:r>
          </a:p>
          <a:p>
            <a:pPr marL="609600" indent="-609600" eaLnBrk="1" hangingPunct="1"/>
            <a:r>
              <a:rPr lang="en-US" altLang="en-US" dirty="0"/>
              <a:t>Need to get result from function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60088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Steps required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 eaLnBrk="1" hangingPunct="1">
              <a:buSzTx/>
            </a:pPr>
            <a:r>
              <a:rPr lang="en-US" altLang="en-US" dirty="0"/>
              <a:t>Each procedure </a:t>
            </a:r>
            <a:r>
              <a:rPr lang="en-US" altLang="en-US" i="1" dirty="0"/>
              <a:t>instance </a:t>
            </a:r>
            <a:r>
              <a:rPr lang="en-US" altLang="en-US" dirty="0"/>
              <a:t>has own storage area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17459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Caller and Callee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Caller</a:t>
            </a:r>
          </a:p>
          <a:p>
            <a:pPr lvl="1"/>
            <a:r>
              <a:rPr lang="en-US" altLang="en-US"/>
              <a:t>The program that instigates a procedure and provides the necessary parameter values</a:t>
            </a:r>
          </a:p>
          <a:p>
            <a:r>
              <a:rPr lang="en-US" altLang="en-US"/>
              <a:t>Callee</a:t>
            </a:r>
          </a:p>
          <a:p>
            <a:pPr lvl="1"/>
            <a:r>
              <a:rPr lang="en-US" altLang="en-US"/>
              <a:t>A procedure that executes a series of stored instructions based on parameters provided by the caller and then returns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36685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2775541532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18709</TotalTime>
  <Words>733</Words>
  <Application>Microsoft Macintosh PowerPoint</Application>
  <PresentationFormat>On-screen Show (4:3)</PresentationFormat>
  <Paragraphs>122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Corbel</vt:lpstr>
      <vt:lpstr>Courier New</vt:lpstr>
      <vt:lpstr>Lucida Console</vt:lpstr>
      <vt:lpstr>Mangal</vt:lpstr>
      <vt:lpstr>Times New Roman</vt:lpstr>
      <vt:lpstr>Wingdings</vt:lpstr>
      <vt:lpstr>2_Blends</vt:lpstr>
      <vt:lpstr>procedures</vt:lpstr>
      <vt:lpstr>Review</vt:lpstr>
      <vt:lpstr>Compiling Loop Statements</vt:lpstr>
      <vt:lpstr>Procedure</vt:lpstr>
      <vt:lpstr>Example</vt:lpstr>
      <vt:lpstr>Procedure Calling</vt:lpstr>
      <vt:lpstr>Procedure Calling</vt:lpstr>
      <vt:lpstr>Caller and Callee</vt:lpstr>
      <vt:lpstr>Register Usage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623</cp:revision>
  <dcterms:created xsi:type="dcterms:W3CDTF">2001-07-25T06:45:25Z</dcterms:created>
  <dcterms:modified xsi:type="dcterms:W3CDTF">2018-09-18T16:54:56Z</dcterms:modified>
</cp:coreProperties>
</file>