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83" r:id="rId4"/>
    <p:sldId id="279" r:id="rId5"/>
    <p:sldId id="281" r:id="rId6"/>
    <p:sldId id="280" r:id="rId7"/>
    <p:sldId id="257" r:id="rId8"/>
    <p:sldId id="275" r:id="rId9"/>
    <p:sldId id="276" r:id="rId10"/>
    <p:sldId id="284" r:id="rId11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83"/>
            <p14:sldId id="279"/>
            <p14:sldId id="281"/>
            <p14:sldId id="280"/>
            <p14:sldId id="257"/>
            <p14:sldId id="275"/>
            <p14:sldId id="276"/>
            <p14:sldId id="284"/>
          </p14:sldIdLst>
        </p14:section>
        <p14:section name="Apprenez-en davantage.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451AC6-85E2-4791-B76A-111E00854099}" type="datetime1">
              <a:rPr lang="fr-CA" smtClean="0"/>
              <a:t>29/sept.2023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2F3D0E-15D1-4107-BF81-D397973C3ACA}" type="datetime1">
              <a:rPr lang="fr-CA" noProof="0" smtClean="0"/>
              <a:t>29/sept.2023</a:t>
            </a:fld>
            <a:endParaRPr lang="fr-CA" noProof="0"/>
          </a:p>
        </p:txBody>
      </p:sp>
      <p:sp>
        <p:nvSpPr>
          <p:cNvPr id="4" name="Espace réservé pour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2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6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8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4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31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8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E4393AA-83AB-4C1D-9AA6-90DC24897380}" type="datetime1">
              <a:rPr lang="fr-CA" noProof="0" smtClean="0"/>
              <a:t>29/sept.2023</a:t>
            </a:fld>
            <a:endParaRPr lang="fr-CA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6C39E59-7447-42B2-B3A8-8AA09D34630C}" type="datetime1">
              <a:rPr lang="fr-CA" noProof="0" smtClean="0"/>
              <a:t>29/sept.2023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CA" sz="4800" dirty="0">
                <a:solidFill>
                  <a:schemeClr val="bg1"/>
                </a:solidFill>
              </a:rPr>
              <a:t>Projet Informatique 2023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CA" sz="2400" dirty="0">
                <a:solidFill>
                  <a:schemeClr val="bg1"/>
                </a:solidFill>
                <a:latin typeface="+mj-lt"/>
              </a:rPr>
              <a:t>Suivi de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B85DB8-D6A1-B6B3-4B1A-630E0848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8" y="5852549"/>
            <a:ext cx="1651724" cy="5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01E0-907B-6592-B920-8FC2E2C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Prochaines étapes…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04737C-3432-BDB6-59FE-1209DB271521}"/>
              </a:ext>
            </a:extLst>
          </p:cNvPr>
          <p:cNvSpPr txBox="1"/>
          <p:nvPr/>
        </p:nvSpPr>
        <p:spPr>
          <a:xfrm>
            <a:off x="601908" y="1667356"/>
            <a:ext cx="442729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Plan comptable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Facturation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Comptabilisation des factures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Suivi des comptes clients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Répertoire de plusieurs données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Possibilité d’échange avec Outlook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err="1"/>
              <a:t>TaxPrepForms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4891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32220" cy="640080"/>
          </a:xfrm>
        </p:spPr>
        <p:txBody>
          <a:bodyPr rtlCol="0">
            <a:no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Écran </a:t>
            </a:r>
            <a:r>
              <a:rPr lang="fr-CA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Splash</a:t>
            </a:r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Screen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3935148" y="1996657"/>
            <a:ext cx="4321704" cy="7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Un écran apparaissant temporairement pour indiquer le nom de la compagnie et le nom de l’application.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8D3314-F462-72BD-4E35-57B258F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62" y="2876149"/>
            <a:ext cx="2990476" cy="2457143"/>
          </a:xfrm>
          <a:prstGeom prst="rect">
            <a:avLst/>
          </a:prstGeom>
        </p:spPr>
      </p:pic>
      <p:sp>
        <p:nvSpPr>
          <p:cNvPr id="4" name="Espace réservé du contenu 17">
            <a:extLst>
              <a:ext uri="{FF2B5EF4-FFF2-40B4-BE49-F238E27FC236}">
                <a16:creationId xmlns:a16="http://schemas.microsoft.com/office/drawing/2014/main" id="{DC2A9A67-546C-B9AE-9816-32DACAD8E8F2}"/>
              </a:ext>
            </a:extLst>
          </p:cNvPr>
          <p:cNvSpPr txBox="1">
            <a:spLocks/>
          </p:cNvSpPr>
          <p:nvPr/>
        </p:nvSpPr>
        <p:spPr>
          <a:xfrm>
            <a:off x="3935148" y="5590348"/>
            <a:ext cx="4321704" cy="40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Format et couleurs finales à déterminer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AA49B-E665-B564-D03A-7675B7B3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06716" cy="640080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Formulaire de saisie de code d’utilisateur &amp; mot de passe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1D5EC-5C52-7AB3-0ED4-CAAF0E7426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53143" y="3288473"/>
            <a:ext cx="2885714" cy="723810"/>
          </a:xfrm>
        </p:spPr>
      </p:pic>
      <p:sp>
        <p:nvSpPr>
          <p:cNvPr id="6" name="Espace réservé du contenu 17">
            <a:extLst>
              <a:ext uri="{FF2B5EF4-FFF2-40B4-BE49-F238E27FC236}">
                <a16:creationId xmlns:a16="http://schemas.microsoft.com/office/drawing/2014/main" id="{0C2CF5F0-A852-9CB1-F776-794EA6C702B9}"/>
              </a:ext>
            </a:extLst>
          </p:cNvPr>
          <p:cNvSpPr txBox="1">
            <a:spLocks/>
          </p:cNvSpPr>
          <p:nvPr/>
        </p:nvSpPr>
        <p:spPr>
          <a:xfrm>
            <a:off x="3302493" y="1996658"/>
            <a:ext cx="4954359" cy="39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[TODO]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- Un formulaire de saisie de code d’utilisateur &amp; mot de passe</a:t>
            </a:r>
          </a:p>
        </p:txBody>
      </p:sp>
      <p:sp>
        <p:nvSpPr>
          <p:cNvPr id="7" name="Espace réservé du contenu 17">
            <a:extLst>
              <a:ext uri="{FF2B5EF4-FFF2-40B4-BE49-F238E27FC236}">
                <a16:creationId xmlns:a16="http://schemas.microsoft.com/office/drawing/2014/main" id="{39D255D9-3192-2742-BD29-14C676C23A43}"/>
              </a:ext>
            </a:extLst>
          </p:cNvPr>
          <p:cNvSpPr txBox="1">
            <a:spLocks/>
          </p:cNvSpPr>
          <p:nvPr/>
        </p:nvSpPr>
        <p:spPr>
          <a:xfrm>
            <a:off x="3935148" y="4911515"/>
            <a:ext cx="4321704" cy="123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Ce formulaire pourrait être jumelé au ‘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Splash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Screen’</a:t>
            </a:r>
          </a:p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Devra aussi permettre de retrouver un mot de passe oublié (version 2)</a:t>
            </a:r>
          </a:p>
        </p:txBody>
      </p:sp>
    </p:spTree>
    <p:extLst>
      <p:ext uri="{BB962C8B-B14F-4D97-AF65-F5344CB8AC3E}">
        <p14:creationId xmlns:p14="http://schemas.microsoft.com/office/powerpoint/2010/main" val="42780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 vertical avec options coulissantes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4C495E-B92B-33AB-321F-E988C6E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3762"/>
            <a:ext cx="2921380" cy="28078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C9B61F-1F23-8F1B-603B-13322855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3" y="1533762"/>
            <a:ext cx="1066667" cy="1895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515A1-14CB-0575-8A22-83141E70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62" y="1982914"/>
            <a:ext cx="1095238" cy="19142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EC953-E32E-9A12-D386-3705AC0E0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992" y="2481381"/>
            <a:ext cx="1100000" cy="1919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5F5DE1-8726-F8F5-4E93-585746932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553" y="2937676"/>
            <a:ext cx="1080953" cy="19190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AA1C6-3548-33A7-4B4E-C06330492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7067" y="3440905"/>
            <a:ext cx="1114286" cy="19190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CAE30A8-6CEA-D747-9D9C-738335A48B3E}"/>
              </a:ext>
            </a:extLst>
          </p:cNvPr>
          <p:cNvSpPr txBox="1"/>
          <p:nvPr/>
        </p:nvSpPr>
        <p:spPr>
          <a:xfrm>
            <a:off x="632298" y="4717915"/>
            <a:ext cx="546370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vertical coulissant 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Feuilles de temps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Facturation et suivi des comptes-clients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Achats et déboursés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Grand-livre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Paramètres</a:t>
            </a:r>
          </a:p>
          <a:p>
            <a:endParaRPr lang="fr-C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04E017-CAE9-F8B8-3956-53CF2BB70622}"/>
              </a:ext>
            </a:extLst>
          </p:cNvPr>
          <p:cNvSpPr txBox="1"/>
          <p:nvPr/>
        </p:nvSpPr>
        <p:spPr>
          <a:xfrm>
            <a:off x="7048870" y="1665520"/>
            <a:ext cx="462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solidFill>
                  <a:srgbClr val="FF0000"/>
                </a:solidFill>
              </a:rPr>
              <a:t>[TODO] </a:t>
            </a:r>
            <a:r>
              <a:rPr lang="fr-CA" sz="1400" dirty="0"/>
              <a:t>– Programmer le menu avec les liens pertinents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Feuille de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1596D2-49EF-B3DE-6563-C358064B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0" y="1667356"/>
            <a:ext cx="6260541" cy="46085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58CEB2-543F-A353-0378-C0572D402DE6}"/>
              </a:ext>
            </a:extLst>
          </p:cNvPr>
          <p:cNvSpPr txBox="1"/>
          <p:nvPr/>
        </p:nvSpPr>
        <p:spPr>
          <a:xfrm>
            <a:off x="601908" y="1667356"/>
            <a:ext cx="442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Saisie des feuilles de temps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Import automatique de la liste clients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Export des feuilles de temps vers le fichier actuel des TEC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Ajout d’une saisie des débours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/>
              <a:t>Facturation &amp; C/C</a:t>
            </a:r>
            <a:endParaRPr lang="fr-CA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7AC9A9-6A72-3F0D-1DF7-533EFD7E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55" y="1667356"/>
            <a:ext cx="5167937" cy="506804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FA3196-0DEF-6029-4670-2F743F18FF80}"/>
              </a:ext>
            </a:extLst>
          </p:cNvPr>
          <p:cNvSpPr txBox="1"/>
          <p:nvPr/>
        </p:nvSpPr>
        <p:spPr>
          <a:xfrm>
            <a:off x="601908" y="1667356"/>
            <a:ext cx="5639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Méthode actuelle de facturation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Intégration de nouvelles fonctionnalités ou améliorations des fonctionnalités existantes dans la version 2023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Personnaliser la facture aux standards DE GC FISCALITÉ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Permettre deux (2) types de facture (Normal &amp; Sommaire par client pour les bureaux de comptables)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- Liste des clients (adresse, contacts, numéros de téléphone &amp; courriel, NEQ, etc.)</a:t>
            </a:r>
            <a:br>
              <a:rPr lang="fr-CA" sz="1200" b="1" dirty="0">
                <a:solidFill>
                  <a:srgbClr val="FF0000"/>
                </a:solidFill>
              </a:rPr>
            </a:br>
            <a:endParaRPr lang="fr-CA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horaires (par année)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de taxes (historique selon les dates)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Prévoir des factures de plus d’une page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Sur enregistrement de la facture, sauvegarder une version PDF de la facture et envoi direct par courriel (gabarit à déterminer)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Comptabilisation détaillée des factures sur plusieurs lignes dans la comptabilité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Déboursés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B62716-372B-A73F-0DDD-3B9E0E8FFEA5}"/>
              </a:ext>
            </a:extLst>
          </p:cNvPr>
          <p:cNvSpPr txBox="1"/>
          <p:nvPr/>
        </p:nvSpPr>
        <p:spPr>
          <a:xfrm>
            <a:off x="601908" y="1667356"/>
            <a:ext cx="6464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À développer/concevoir:</a:t>
            </a:r>
          </a:p>
          <a:p>
            <a:pPr lvl="1"/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dirty="0"/>
              <a:t>Déboursés (Chèque, Interac, etc.) divers avec traitement des CTI &amp; RTI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strike="sngStrike" dirty="0"/>
              <a:t>Notion de paiement (date due)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85086" cy="640080"/>
          </a:xfrm>
        </p:spPr>
        <p:txBody>
          <a:bodyPr rtlCol="0">
            <a:norm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Comptabilité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118FE6-69E0-57A8-4AFB-A63191F9757B}"/>
              </a:ext>
            </a:extLst>
          </p:cNvPr>
          <p:cNvSpPr txBox="1"/>
          <p:nvPr/>
        </p:nvSpPr>
        <p:spPr>
          <a:xfrm>
            <a:off x="601907" y="1667356"/>
            <a:ext cx="6304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Plan comptable flexible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Saisie des écritures (autres que facturation, encaissement &amp; déboursés) sur plus de 2 lignes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– Par défaut le montant du crédit est égal au montant du débit (et vice-et-versa)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Permettre les écritures récurrentes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– Utilisation d’un formulaire, une fois le prototype terminé et accepté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Grand-livre avec les transactions par période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Production de la BV, État des résultats &amp; Bilan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Production de rapports d’analyse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386CCC-E95F-4D20-86F7-F9C42990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79" y="1667355"/>
            <a:ext cx="4425813" cy="23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Paramètres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29440-ADE9-B8DA-1B5B-EC7A0AF2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766" y="1667356"/>
            <a:ext cx="2561905" cy="19428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5BF974-D02B-264B-44AB-69E634558E28}"/>
              </a:ext>
            </a:extLst>
          </p:cNvPr>
          <p:cNvSpPr txBox="1"/>
          <p:nvPr/>
        </p:nvSpPr>
        <p:spPr>
          <a:xfrm>
            <a:off x="601908" y="1667356"/>
            <a:ext cx="442729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Divers paramètres: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Professionnels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49_TF10001108_Win32" id="{4C4D3053-7372-45BF-BB58-19F059EF5BB0}" vid="{0BA256CC-2897-4CD3-858F-35565E7E0D9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{2D2135C0-97F2-401B-9EEF-71461258769E}tf10001108_win32</Template>
  <TotalTime>152</TotalTime>
  <Words>483</Words>
  <Application>Microsoft Office PowerPoint</Application>
  <PresentationFormat>Grand écran</PresentationFormat>
  <Paragraphs>69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Light</vt:lpstr>
      <vt:lpstr>Symbol</vt:lpstr>
      <vt:lpstr>DocBienvenue</vt:lpstr>
      <vt:lpstr>Projet Informatique 2023</vt:lpstr>
      <vt:lpstr>Écran Splash Screen</vt:lpstr>
      <vt:lpstr>Formulaire de saisie de code d’utilisateur &amp; mot de passe</vt:lpstr>
      <vt:lpstr>Menu vertical avec options coulissantes</vt:lpstr>
      <vt:lpstr>Feuille de temps</vt:lpstr>
      <vt:lpstr>Facturation &amp; C/C</vt:lpstr>
      <vt:lpstr>Déboursés</vt:lpstr>
      <vt:lpstr>Comptabilité</vt:lpstr>
      <vt:lpstr>Paramètres</vt:lpstr>
      <vt:lpstr>Prochaines étapes…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 2023</dc:title>
  <dc:creator>Robert M. Vigneault</dc:creator>
  <cp:keywords/>
  <cp:lastModifiedBy>Robert M. Vigneault</cp:lastModifiedBy>
  <cp:revision>7</cp:revision>
  <dcterms:created xsi:type="dcterms:W3CDTF">2023-08-30T11:06:24Z</dcterms:created>
  <dcterms:modified xsi:type="dcterms:W3CDTF">2023-09-29T17:08:09Z</dcterms:modified>
  <cp:version/>
</cp:coreProperties>
</file>