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4" r:id="rId11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  <p14:sldId id="284"/>
          </p14:sldIdLst>
        </p14:section>
        <p14:section name="Apprenez-en davantage.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51AC6-85E2-4791-B76A-111E00854099}" type="datetime1">
              <a:rPr lang="fr-CA" smtClean="0"/>
              <a:t>22/sept.2023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2F3D0E-15D1-4107-BF81-D397973C3ACA}" type="datetime1">
              <a:rPr lang="fr-CA" noProof="0" smtClean="0"/>
              <a:t>22/sept.2023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2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6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31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8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E4393AA-83AB-4C1D-9AA6-90DC24897380}" type="datetime1">
              <a:rPr lang="fr-CA" noProof="0" smtClean="0"/>
              <a:t>22/sept.2023</a:t>
            </a:fld>
            <a:endParaRPr lang="fr-CA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6C39E59-7447-42B2-B3A8-8AA09D34630C}" type="datetime1">
              <a:rPr lang="fr-CA" noProof="0" smtClean="0"/>
              <a:t>22/sept.2023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CA" sz="4800" dirty="0">
                <a:solidFill>
                  <a:schemeClr val="bg1"/>
                </a:solidFill>
              </a:rPr>
              <a:t>Projet Informatique 2023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CA" sz="2400" dirty="0">
                <a:solidFill>
                  <a:schemeClr val="bg1"/>
                </a:solidFill>
                <a:latin typeface="+mj-lt"/>
              </a:rPr>
              <a:t>État des lieux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B85DB8-D6A1-B6B3-4B1A-630E084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8" y="5852549"/>
            <a:ext cx="165172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01E0-907B-6592-B920-8FC2E2C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Prochaines étapes…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04737C-3432-BDB6-59FE-1209DB271521}"/>
              </a:ext>
            </a:extLst>
          </p:cNvPr>
          <p:cNvSpPr txBox="1"/>
          <p:nvPr/>
        </p:nvSpPr>
        <p:spPr>
          <a:xfrm>
            <a:off x="601908" y="1667356"/>
            <a:ext cx="44272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Facturation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Comptabilisation des factures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Suivi des comptes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Répertoire de plusieurs données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Possibilité d’échange avec Outlook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TaxPrepForms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4891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32220" cy="640080"/>
          </a:xfrm>
        </p:spPr>
        <p:txBody>
          <a:bodyPr rtlCol="0">
            <a:noAutofit/>
          </a:bodyPr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Écran </a:t>
            </a:r>
            <a:r>
              <a:rPr lang="fr-CA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Splash</a:t>
            </a:r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 Screen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3935148" y="1996657"/>
            <a:ext cx="4321704" cy="7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écran apparaissant temporairement pour indiquer le nom de la compagnie et le nom de l’application.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8D3314-F462-72BD-4E35-57B258F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2" y="2876149"/>
            <a:ext cx="2990476" cy="2457143"/>
          </a:xfrm>
          <a:prstGeom prst="rect">
            <a:avLst/>
          </a:prstGeom>
        </p:spPr>
      </p:pic>
      <p:sp>
        <p:nvSpPr>
          <p:cNvPr id="4" name="Espace réservé du contenu 17">
            <a:extLst>
              <a:ext uri="{FF2B5EF4-FFF2-40B4-BE49-F238E27FC236}">
                <a16:creationId xmlns:a16="http://schemas.microsoft.com/office/drawing/2014/main" id="{DC2A9A67-546C-B9AE-9816-32DACAD8E8F2}"/>
              </a:ext>
            </a:extLst>
          </p:cNvPr>
          <p:cNvSpPr txBox="1">
            <a:spLocks/>
          </p:cNvSpPr>
          <p:nvPr/>
        </p:nvSpPr>
        <p:spPr>
          <a:xfrm>
            <a:off x="3935148" y="5590348"/>
            <a:ext cx="4321704" cy="40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Format et couleurs finales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AA49B-E665-B564-D03A-7675B7B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06716" cy="640080"/>
          </a:xfrm>
        </p:spPr>
        <p:txBody>
          <a:bodyPr>
            <a:normAutofit fontScale="90000"/>
          </a:bodyPr>
          <a:lstStyle/>
          <a:p>
            <a:r>
              <a:rPr lang="fr-CA" dirty="0"/>
              <a:t>Formulaire de saisie de code d’utilisateur &amp; 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1D5EC-5C52-7AB3-0ED4-CAAF0E742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53143" y="3288473"/>
            <a:ext cx="2885714" cy="723810"/>
          </a:xfrm>
        </p:spPr>
      </p:pic>
      <p:sp>
        <p:nvSpPr>
          <p:cNvPr id="6" name="Espace réservé du contenu 17">
            <a:extLst>
              <a:ext uri="{FF2B5EF4-FFF2-40B4-BE49-F238E27FC236}">
                <a16:creationId xmlns:a16="http://schemas.microsoft.com/office/drawing/2014/main" id="{0C2CF5F0-A852-9CB1-F776-794EA6C702B9}"/>
              </a:ext>
            </a:extLst>
          </p:cNvPr>
          <p:cNvSpPr txBox="1">
            <a:spLocks/>
          </p:cNvSpPr>
          <p:nvPr/>
        </p:nvSpPr>
        <p:spPr>
          <a:xfrm>
            <a:off x="3935148" y="1996658"/>
            <a:ext cx="4321704" cy="39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formulaire de saisie de code d’utilisateur &amp; mot de passe</a:t>
            </a:r>
          </a:p>
        </p:txBody>
      </p:sp>
      <p:sp>
        <p:nvSpPr>
          <p:cNvPr id="7" name="Espace réservé du contenu 17">
            <a:extLst>
              <a:ext uri="{FF2B5EF4-FFF2-40B4-BE49-F238E27FC236}">
                <a16:creationId xmlns:a16="http://schemas.microsoft.com/office/drawing/2014/main" id="{39D255D9-3192-2742-BD29-14C676C23A43}"/>
              </a:ext>
            </a:extLst>
          </p:cNvPr>
          <p:cNvSpPr txBox="1">
            <a:spLocks/>
          </p:cNvSpPr>
          <p:nvPr/>
        </p:nvSpPr>
        <p:spPr>
          <a:xfrm>
            <a:off x="3935148" y="4911515"/>
            <a:ext cx="4321704" cy="123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Ce formulaire pourrait être jumelé au ‘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Splash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Screen’</a:t>
            </a:r>
          </a:p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Devra aussi permettre de retrouver un mot de passe oublié (version 2)</a:t>
            </a:r>
          </a:p>
        </p:txBody>
      </p:sp>
    </p:spTree>
    <p:extLst>
      <p:ext uri="{BB962C8B-B14F-4D97-AF65-F5344CB8AC3E}">
        <p14:creationId xmlns:p14="http://schemas.microsoft.com/office/powerpoint/2010/main" val="4278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 vertical avec options coulissantes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C495E-B92B-33AB-321F-E988C6E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3762"/>
            <a:ext cx="2921380" cy="28078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C9B61F-1F23-8F1B-603B-13322855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3" y="1533762"/>
            <a:ext cx="1066667" cy="18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515A1-14CB-0575-8A22-83141E70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62" y="1982914"/>
            <a:ext cx="1095238" cy="19142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EC953-E32E-9A12-D386-3705AC0E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992" y="2481381"/>
            <a:ext cx="1100000" cy="19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F5DE1-8726-F8F5-4E93-585746932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553" y="2937676"/>
            <a:ext cx="1080953" cy="1919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AA1C6-3548-33A7-4B4E-C0633049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067" y="3440905"/>
            <a:ext cx="1114286" cy="19190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AE30A8-6CEA-D747-9D9C-738335A48B3E}"/>
              </a:ext>
            </a:extLst>
          </p:cNvPr>
          <p:cNvSpPr txBox="1"/>
          <p:nvPr/>
        </p:nvSpPr>
        <p:spPr>
          <a:xfrm>
            <a:off x="632298" y="4717915"/>
            <a:ext cx="54637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vertical coulissant 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Feuilles de temps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Facturation et suivi des comptes-clients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Achats et déboursés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Grand-livre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Feuille de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1596D2-49EF-B3DE-6563-C358064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0" y="1667356"/>
            <a:ext cx="6260541" cy="46085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58CEB2-543F-A353-0378-C0572D402DE6}"/>
              </a:ext>
            </a:extLst>
          </p:cNvPr>
          <p:cNvSpPr txBox="1"/>
          <p:nvPr/>
        </p:nvSpPr>
        <p:spPr>
          <a:xfrm>
            <a:off x="601908" y="1667356"/>
            <a:ext cx="442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feuilles de temps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Import automatique de la liste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Export des feuilles de temps vers le fichier actuel des TEC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/>
              <a:t>Facturation &amp; C/C</a:t>
            </a:r>
            <a:endParaRPr lang="fr-CA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AC9A9-6A72-3F0D-1DF7-533EFD7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45" y="1458587"/>
            <a:ext cx="5396725" cy="529240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FA3196-0DEF-6029-4670-2F743F18FF80}"/>
              </a:ext>
            </a:extLst>
          </p:cNvPr>
          <p:cNvSpPr txBox="1"/>
          <p:nvPr/>
        </p:nvSpPr>
        <p:spPr>
          <a:xfrm>
            <a:off x="601908" y="1667356"/>
            <a:ext cx="442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Méthode actuelle de facturation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Intégration de nouvelles fonctionnalités ou améliorations des fonctionnalités existantes dans la version 2023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Achats &amp; déboursés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62716-372B-A73F-0DDD-3B9E0E8FFEA5}"/>
              </a:ext>
            </a:extLst>
          </p:cNvPr>
          <p:cNvSpPr txBox="1"/>
          <p:nvPr/>
        </p:nvSpPr>
        <p:spPr>
          <a:xfrm>
            <a:off x="601908" y="1667356"/>
            <a:ext cx="442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À développer/concevoir:</a:t>
            </a:r>
          </a:p>
          <a:p>
            <a:pPr lvl="1"/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Achats divers avec traitement des CTI &amp; RTI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Notion de paiement (date due)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85086" cy="640080"/>
          </a:xfrm>
        </p:spPr>
        <p:txBody>
          <a:bodyPr rtlCol="0">
            <a:normAutofit/>
          </a:bodyPr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Comptabilité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118FE6-69E0-57A8-4AFB-A63191F9757B}"/>
              </a:ext>
            </a:extLst>
          </p:cNvPr>
          <p:cNvSpPr txBox="1"/>
          <p:nvPr/>
        </p:nvSpPr>
        <p:spPr>
          <a:xfrm>
            <a:off x="601908" y="1667356"/>
            <a:ext cx="4427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 flexible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écritures (autres que facturation, encaissement, achats, déboursés)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Grand-livre avec les transactions par période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la BV, État des résultats &amp; Bilan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rapports d’analyse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386CCC-E95F-4D20-86F7-F9C4299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73" y="1667355"/>
            <a:ext cx="5391420" cy="28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29440-ADE9-B8DA-1B5B-EC7A0AF2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4461720"/>
            <a:ext cx="2561905" cy="19428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3CAE25-F0FC-1F6A-987D-C6A84C42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61" y="1667356"/>
            <a:ext cx="2664286" cy="48571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5BF974-D02B-264B-44AB-69E634558E28}"/>
              </a:ext>
            </a:extLst>
          </p:cNvPr>
          <p:cNvSpPr txBox="1"/>
          <p:nvPr/>
        </p:nvSpPr>
        <p:spPr>
          <a:xfrm>
            <a:off x="601908" y="1667356"/>
            <a:ext cx="44272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Divers paramètres: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Professionnels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Taux horaires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Liste des clients (avec adresse et contact)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Taux de taxes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9_TF10001108_Win32" id="{4C4D3053-7372-45BF-BB58-19F059EF5BB0}" vid="{0BA256CC-2897-4CD3-858F-35565E7E0D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{2D2135C0-97F2-401B-9EEF-71461258769E}tf10001108_win32</Template>
  <TotalTime>131</TotalTime>
  <Words>273</Words>
  <Application>Microsoft Office PowerPoint</Application>
  <PresentationFormat>Grand écran</PresentationFormat>
  <Paragraphs>59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Symbol</vt:lpstr>
      <vt:lpstr>DocBienvenue</vt:lpstr>
      <vt:lpstr>Projet Informatique 2023</vt:lpstr>
      <vt:lpstr>Écran Splash Screen</vt:lpstr>
      <vt:lpstr>Formulaire de saisie de code d’utilisateur &amp; mot de passe</vt:lpstr>
      <vt:lpstr>Menu vertical avec options coulissantes</vt:lpstr>
      <vt:lpstr>Feuille de temps</vt:lpstr>
      <vt:lpstr>Facturation &amp; C/C</vt:lpstr>
      <vt:lpstr>Achats &amp; déboursés</vt:lpstr>
      <vt:lpstr>Comptabilité</vt:lpstr>
      <vt:lpstr>Paramètres</vt:lpstr>
      <vt:lpstr>Prochaines étapes…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2023</dc:title>
  <dc:creator>Robert M. Vigneault</dc:creator>
  <cp:keywords/>
  <cp:lastModifiedBy>Robert M. Vigneault</cp:lastModifiedBy>
  <cp:revision>5</cp:revision>
  <dcterms:created xsi:type="dcterms:W3CDTF">2023-08-30T11:06:24Z</dcterms:created>
  <dcterms:modified xsi:type="dcterms:W3CDTF">2023-09-22T13:43:31Z</dcterms:modified>
  <cp:version/>
</cp:coreProperties>
</file>