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9AF69A-7F2B-435B-AFFF-7E4FF5425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479ECE9-25D3-4A9F-B1F6-0E529D5ED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683E27-CB54-4E35-A45C-E390C4A8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7C2F13-B5F6-4E58-9057-176643AA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1F76AD-7B9D-4E9E-8606-8EF52A29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111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E6A781-C4CD-48AB-A002-3399C6C7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E9B4231-0C16-4EE2-A1BB-A18E8A434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26A06A-51F4-4015-893A-EF30FB3B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D5EAC7-1B66-4CE4-918F-509AB3BE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F6391E-C957-4084-AF12-2FFB062F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068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6E271E-B514-4B8B-999B-6DB2F896A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38D39F0-E3E6-414C-987A-02DC0876C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BD4E13C-7D0C-494A-83A4-47AB24CE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8626E2-B68F-41F6-80F2-13335C0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BBEE0C-5274-483C-AB1D-E117C271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26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30F265-5CB4-496D-9E53-3E1A502F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C1B5B9-77CB-4FC1-AE63-84A9A387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326B39-3127-4FD5-8143-26E1161C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86AD99-AE59-4661-8437-76171458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1D10622-7518-4E04-991C-527CFAED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900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56AEB7-FD7D-4046-A02E-DDD6A73F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95710-18DA-4E82-8BF9-33576983C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38E43B-59CB-4D1E-82EC-9B2F615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F65174-F28E-4B51-A141-90F053F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B6210C-230E-467C-B590-5F3F57B1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894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56A680-DE3B-4036-8785-F10BAF7E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A2C375-9935-4252-8FBE-C2928F637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7C9A55-2700-4043-A237-F87C1FBD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1E6619-0AB3-4AC8-8D5D-3ECF781A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2EECE8-92D0-4C10-B780-9D2409FB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7BD57B-4C38-42B4-AC44-C4B6AF83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713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5FFA76-393B-4740-9E3B-B30AA74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882A844-1ED7-4712-A516-B18E28B4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50C43DF-E023-4934-A7E9-826301FD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D377C7A-C524-45A5-893E-68036DF29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1090B1E-C0AD-4B9C-A94C-83452C9F4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FE7E9B1-3264-48A1-A111-45FE8D8E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D2E005B-BB85-4F7D-B15F-F6183E9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FB97CCD-39B3-4AA7-AEA2-4C28B053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03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05A389-EEF9-46C9-997F-D8C8C9C9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E200A85-F6D4-4D26-996C-A803B50F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D14FD95-2FAE-43C9-BF78-54862E1F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BBF5565-35D1-4DE6-959C-87E708F4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26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2B1B41-4FFE-4359-A4E6-3C9722E7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2E010A-8BD6-4A01-BFEC-7EA289B7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E69A49-AA9F-415D-9032-5510687A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088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AA2C36-FD9B-4113-A494-AF6FC932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21B3E-460D-467A-8B5C-D5B709F57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7FFCCCB-E0DD-481A-963D-D2F048229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65BF3A-5B39-4434-B13E-F9A4C7EF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54264D5-3D30-4CD9-8A7C-2088EFE4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9E84EE0-A3E0-4A0A-BC37-4A94C77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612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60D38-AAAF-41A7-A73F-26A1EF7E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0A1EE4B-0F10-4456-8EA9-8AA55D4FA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E4B2675-6F69-4CA8-BBE9-A80A830D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F41891-8729-4F02-A024-44D9C86F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F8CC1B9-89E0-47F1-AD2C-15911E69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D85B254-5B5C-47BD-896D-07D3367C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33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5889E2A-DBE3-4564-962B-9167D014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80358EF-BE54-4D47-9175-0392F780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713738-2FBF-4CCB-9D12-0CC70D65C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816F-094D-4A1D-B753-75EF5AA50571}" type="datetimeFigureOut">
              <a:rPr lang="cs-CZ" smtClean="0"/>
              <a:t>28.05.2021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0C6E49-AA44-4140-B91B-8B9C089D6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853BF7E-5F88-43DD-A1C3-14C268C75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9F2D-0E9E-43CA-946D-F5B804FD18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6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Motiv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Robert Vajdik</dc:creator>
  <cp:lastModifiedBy>Vajdik, Robert 2 (IDS Advisory s.r.o.)</cp:lastModifiedBy>
  <cp:revision>2</cp:revision>
  <dcterms:created xsi:type="dcterms:W3CDTF">2021-05-28T06:44:37Z</dcterms:created>
  <dcterms:modified xsi:type="dcterms:W3CDTF">2021-05-28T12:36:14Z</dcterms:modified>
</cp:coreProperties>
</file>