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99" r:id="rId1"/>
    <p:sldMasterId id="2147485117" r:id="rId2"/>
  </p:sldMasterIdLst>
  <p:notesMasterIdLst>
    <p:notesMasterId r:id="rId22"/>
  </p:notesMasterIdLst>
  <p:handoutMasterIdLst>
    <p:handoutMasterId r:id="rId23"/>
  </p:handoutMasterIdLst>
  <p:sldIdLst>
    <p:sldId id="346" r:id="rId3"/>
    <p:sldId id="347" r:id="rId4"/>
    <p:sldId id="360" r:id="rId5"/>
    <p:sldId id="363" r:id="rId6"/>
    <p:sldId id="366" r:id="rId7"/>
    <p:sldId id="368" r:id="rId8"/>
    <p:sldId id="361" r:id="rId9"/>
    <p:sldId id="364" r:id="rId10"/>
    <p:sldId id="371" r:id="rId11"/>
    <p:sldId id="367" r:id="rId12"/>
    <p:sldId id="369" r:id="rId13"/>
    <p:sldId id="362" r:id="rId14"/>
    <p:sldId id="365" r:id="rId15"/>
    <p:sldId id="372" r:id="rId16"/>
    <p:sldId id="370" r:id="rId17"/>
    <p:sldId id="373" r:id="rId18"/>
    <p:sldId id="374" r:id="rId19"/>
    <p:sldId id="375" r:id="rId20"/>
    <p:sldId id="289"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rebuchet MS"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Trebuchet MS"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Trebuchet MS"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Trebuchet MS"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Trebuchet MS" pitchFamily="34" charset="0"/>
        <a:ea typeface="MS PGothic" pitchFamily="34" charset="-128"/>
        <a:cs typeface="+mn-cs"/>
      </a:defRPr>
    </a:lvl5pPr>
    <a:lvl6pPr marL="2286000" algn="l" defTabSz="914400" rtl="0" eaLnBrk="1" latinLnBrk="0" hangingPunct="1">
      <a:defRPr kern="1200">
        <a:solidFill>
          <a:schemeClr val="tx1"/>
        </a:solidFill>
        <a:latin typeface="Trebuchet MS" pitchFamily="34" charset="0"/>
        <a:ea typeface="MS PGothic" pitchFamily="34" charset="-128"/>
        <a:cs typeface="+mn-cs"/>
      </a:defRPr>
    </a:lvl6pPr>
    <a:lvl7pPr marL="2743200" algn="l" defTabSz="914400" rtl="0" eaLnBrk="1" latinLnBrk="0" hangingPunct="1">
      <a:defRPr kern="1200">
        <a:solidFill>
          <a:schemeClr val="tx1"/>
        </a:solidFill>
        <a:latin typeface="Trebuchet MS" pitchFamily="34" charset="0"/>
        <a:ea typeface="MS PGothic" pitchFamily="34" charset="-128"/>
        <a:cs typeface="+mn-cs"/>
      </a:defRPr>
    </a:lvl7pPr>
    <a:lvl8pPr marL="3200400" algn="l" defTabSz="914400" rtl="0" eaLnBrk="1" latinLnBrk="0" hangingPunct="1">
      <a:defRPr kern="1200">
        <a:solidFill>
          <a:schemeClr val="tx1"/>
        </a:solidFill>
        <a:latin typeface="Trebuchet MS" pitchFamily="34" charset="0"/>
        <a:ea typeface="MS PGothic" pitchFamily="34" charset="-128"/>
        <a:cs typeface="+mn-cs"/>
      </a:defRPr>
    </a:lvl8pPr>
    <a:lvl9pPr marL="3657600" algn="l" defTabSz="914400" rtl="0" eaLnBrk="1" latinLnBrk="0" hangingPunct="1">
      <a:defRPr kern="1200">
        <a:solidFill>
          <a:schemeClr val="tx1"/>
        </a:solidFill>
        <a:latin typeface="Trebuchet MS" pitchFamily="34" charset="0"/>
        <a:ea typeface="MS PGothic" pitchFamily="34" charset="-128"/>
        <a:cs typeface="+mn-cs"/>
      </a:defRPr>
    </a:lvl9pPr>
  </p:defaultTextStyle>
  <p:extLst>
    <p:ext uri="{EFAFB233-063F-42B5-8137-9DF3F51BA10A}">
      <p15:sldGuideLst xmlns:p15="http://schemas.microsoft.com/office/powerpoint/2012/main">
        <p15:guide id="1" orient="horz" pos="1053">
          <p15:clr>
            <a:srgbClr val="A4A3A4"/>
          </p15:clr>
        </p15:guide>
        <p15:guide id="2" pos="1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68478D"/>
    <a:srgbClr val="233356"/>
    <a:srgbClr val="038299"/>
    <a:srgbClr val="008AA4"/>
    <a:srgbClr val="000000"/>
    <a:srgbClr val="BFBFBF"/>
    <a:srgbClr val="7A9A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9" autoAdjust="0"/>
    <p:restoredTop sz="94993" autoAdjust="0"/>
  </p:normalViewPr>
  <p:slideViewPr>
    <p:cSldViewPr snapToGrid="0">
      <p:cViewPr varScale="1">
        <p:scale>
          <a:sx n="89" d="100"/>
          <a:sy n="89" d="100"/>
        </p:scale>
        <p:origin x="906" y="66"/>
      </p:cViewPr>
      <p:guideLst>
        <p:guide orient="horz" pos="1053"/>
        <p:guide pos="181"/>
      </p:guideLst>
    </p:cSldViewPr>
  </p:slideViewPr>
  <p:notesTextViewPr>
    <p:cViewPr>
      <p:scale>
        <a:sx n="1" d="1"/>
        <a:sy n="1" d="1"/>
      </p:scale>
      <p:origin x="0" y="0"/>
    </p:cViewPr>
  </p:notesTextViewPr>
  <p:sorterViewPr>
    <p:cViewPr>
      <p:scale>
        <a:sx n="79" d="100"/>
        <a:sy n="79" d="100"/>
      </p:scale>
      <p:origin x="0" y="972"/>
    </p:cViewPr>
  </p:sorterViewPr>
  <p:notesViewPr>
    <p:cSldViewPr snapToGrid="0">
      <p:cViewPr varScale="1">
        <p:scale>
          <a:sx n="66" d="100"/>
          <a:sy n="66" d="100"/>
        </p:scale>
        <p:origin x="-23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itchFamily="34" charset="0"/>
              </a:defRPr>
            </a:lvl1pPr>
          </a:lstStyle>
          <a:p>
            <a:pPr>
              <a:defRPr/>
            </a:pPr>
            <a:fld id="{375372DA-AD83-43E8-A4DC-02F554991CC2}" type="slidenum">
              <a:rPr lang="en-US"/>
              <a:pPr>
                <a:defRPr/>
              </a:pPr>
              <a:t>‹#›</a:t>
            </a:fld>
            <a:endParaRPr lang="en-US"/>
          </a:p>
        </p:txBody>
      </p:sp>
    </p:spTree>
    <p:extLst>
      <p:ext uri="{BB962C8B-B14F-4D97-AF65-F5344CB8AC3E}">
        <p14:creationId xmlns:p14="http://schemas.microsoft.com/office/powerpoint/2010/main" val="3830933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itchFamily="34" charset="0"/>
              </a:defRPr>
            </a:lvl1pPr>
          </a:lstStyle>
          <a:p>
            <a:pPr>
              <a:defRPr/>
            </a:pPr>
            <a:fld id="{3D7F333D-BC83-406C-B248-15BCD711A3B0}" type="slidenum">
              <a:rPr lang="en-US"/>
              <a:pPr>
                <a:defRPr/>
              </a:pPr>
              <a:t>‹#›</a:t>
            </a:fld>
            <a:endParaRPr lang="en-US"/>
          </a:p>
        </p:txBody>
      </p:sp>
    </p:spTree>
    <p:extLst>
      <p:ext uri="{BB962C8B-B14F-4D97-AF65-F5344CB8AC3E}">
        <p14:creationId xmlns:p14="http://schemas.microsoft.com/office/powerpoint/2010/main" val="781642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874" eaLnBrk="0" hangingPunct="0">
              <a:spcBef>
                <a:spcPct val="30000"/>
              </a:spcBef>
              <a:defRPr sz="1200">
                <a:solidFill>
                  <a:schemeClr val="tx1"/>
                </a:solidFill>
                <a:latin typeface="Arial" pitchFamily="34" charset="0"/>
              </a:defRPr>
            </a:lvl1pPr>
            <a:lvl2pPr marL="728165" indent="-280064" algn="l" defTabSz="914874" eaLnBrk="0" hangingPunct="0">
              <a:spcBef>
                <a:spcPct val="30000"/>
              </a:spcBef>
              <a:defRPr sz="1200">
                <a:solidFill>
                  <a:schemeClr val="tx1"/>
                </a:solidFill>
                <a:latin typeface="Arial" pitchFamily="34" charset="0"/>
              </a:defRPr>
            </a:lvl2pPr>
            <a:lvl3pPr marL="1120254" indent="-224051" algn="l" defTabSz="914874" eaLnBrk="0" hangingPunct="0">
              <a:spcBef>
                <a:spcPct val="30000"/>
              </a:spcBef>
              <a:defRPr sz="1200">
                <a:solidFill>
                  <a:schemeClr val="tx1"/>
                </a:solidFill>
                <a:latin typeface="Arial" pitchFamily="34" charset="0"/>
              </a:defRPr>
            </a:lvl3pPr>
            <a:lvl4pPr marL="1568356" indent="-224051" algn="l" defTabSz="914874" eaLnBrk="0" hangingPunct="0">
              <a:spcBef>
                <a:spcPct val="30000"/>
              </a:spcBef>
              <a:defRPr sz="1200">
                <a:solidFill>
                  <a:schemeClr val="tx1"/>
                </a:solidFill>
                <a:latin typeface="Arial" pitchFamily="34" charset="0"/>
              </a:defRPr>
            </a:lvl4pPr>
            <a:lvl5pPr marL="2016458" indent="-224051" algn="l" defTabSz="914874" eaLnBrk="0" hangingPunct="0">
              <a:spcBef>
                <a:spcPct val="30000"/>
              </a:spcBef>
              <a:defRPr sz="1200">
                <a:solidFill>
                  <a:schemeClr val="tx1"/>
                </a:solidFill>
                <a:latin typeface="Arial" pitchFamily="34" charset="0"/>
              </a:defRPr>
            </a:lvl5pPr>
            <a:lvl6pPr marL="2464559" indent="-224051" defTabSz="914874" eaLnBrk="0" fontAlgn="base" hangingPunct="0">
              <a:spcBef>
                <a:spcPct val="30000"/>
              </a:spcBef>
              <a:spcAft>
                <a:spcPct val="0"/>
              </a:spcAft>
              <a:defRPr sz="1200">
                <a:solidFill>
                  <a:schemeClr val="tx1"/>
                </a:solidFill>
                <a:latin typeface="Arial" pitchFamily="34" charset="0"/>
              </a:defRPr>
            </a:lvl6pPr>
            <a:lvl7pPr marL="2912661" indent="-224051" defTabSz="914874" eaLnBrk="0" fontAlgn="base" hangingPunct="0">
              <a:spcBef>
                <a:spcPct val="30000"/>
              </a:spcBef>
              <a:spcAft>
                <a:spcPct val="0"/>
              </a:spcAft>
              <a:defRPr sz="1200">
                <a:solidFill>
                  <a:schemeClr val="tx1"/>
                </a:solidFill>
                <a:latin typeface="Arial" pitchFamily="34" charset="0"/>
              </a:defRPr>
            </a:lvl7pPr>
            <a:lvl8pPr marL="3360763" indent="-224051" defTabSz="914874" eaLnBrk="0" fontAlgn="base" hangingPunct="0">
              <a:spcBef>
                <a:spcPct val="30000"/>
              </a:spcBef>
              <a:spcAft>
                <a:spcPct val="0"/>
              </a:spcAft>
              <a:defRPr sz="1200">
                <a:solidFill>
                  <a:schemeClr val="tx1"/>
                </a:solidFill>
                <a:latin typeface="Arial" pitchFamily="34" charset="0"/>
              </a:defRPr>
            </a:lvl8pPr>
            <a:lvl9pPr marL="3808865" indent="-224051" defTabSz="914874"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063756D0-7F2C-4736-AC85-E923735FAC93}" type="slidenum">
              <a:rPr lang="en-US" altLang="es-ES_tradnl" smtClean="0"/>
              <a:pPr algn="r" eaLnBrk="1" hangingPunct="1">
                <a:spcBef>
                  <a:spcPct val="0"/>
                </a:spcBef>
              </a:pPr>
              <a:t>1</a:t>
            </a:fld>
            <a:endParaRPr lang="en-US" altLang="es-ES_tradnl"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cs-CZ" altLang="es-ES_tradnl" dirty="0" err="1" smtClean="0">
                <a:latin typeface="Arial" pitchFamily="34" charset="0"/>
              </a:rPr>
              <a:t>DataLink</a:t>
            </a:r>
            <a:r>
              <a:rPr lang="cs-CZ" altLang="es-ES_tradnl" dirty="0" smtClean="0">
                <a:latin typeface="Arial" pitchFamily="34" charset="0"/>
              </a:rPr>
              <a:t> </a:t>
            </a:r>
            <a:r>
              <a:rPr lang="en-US" altLang="es-ES_tradnl" dirty="0" smtClean="0">
                <a:latin typeface="Arial" pitchFamily="34" charset="0"/>
              </a:rPr>
              <a:t>is offered as a customized solution. Please contact Petr </a:t>
            </a:r>
            <a:r>
              <a:rPr lang="en-US" altLang="es-ES_tradnl" dirty="0" err="1" smtClean="0">
                <a:latin typeface="Arial" pitchFamily="34" charset="0"/>
              </a:rPr>
              <a:t>Humpolicek</a:t>
            </a:r>
            <a:r>
              <a:rPr lang="en-US" altLang="es-ES_tradnl" dirty="0" smtClean="0">
                <a:latin typeface="Arial" pitchFamily="34" charset="0"/>
              </a:rPr>
              <a:t> &lt;petr.humpolicek@itelligence.cz&gt; before presenting it to a customer.</a:t>
            </a:r>
          </a:p>
        </p:txBody>
      </p:sp>
    </p:spTree>
    <p:extLst>
      <p:ext uri="{BB962C8B-B14F-4D97-AF65-F5344CB8AC3E}">
        <p14:creationId xmlns:p14="http://schemas.microsoft.com/office/powerpoint/2010/main" val="136943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874" eaLnBrk="0" hangingPunct="0">
              <a:spcBef>
                <a:spcPct val="30000"/>
              </a:spcBef>
              <a:defRPr sz="1200">
                <a:solidFill>
                  <a:schemeClr val="tx1"/>
                </a:solidFill>
                <a:latin typeface="Arial" pitchFamily="34" charset="0"/>
              </a:defRPr>
            </a:lvl1pPr>
            <a:lvl2pPr marL="728165" indent="-280064" algn="l" defTabSz="914874" eaLnBrk="0" hangingPunct="0">
              <a:spcBef>
                <a:spcPct val="30000"/>
              </a:spcBef>
              <a:defRPr sz="1200">
                <a:solidFill>
                  <a:schemeClr val="tx1"/>
                </a:solidFill>
                <a:latin typeface="Arial" pitchFamily="34" charset="0"/>
              </a:defRPr>
            </a:lvl2pPr>
            <a:lvl3pPr marL="1120254" indent="-224051" algn="l" defTabSz="914874" eaLnBrk="0" hangingPunct="0">
              <a:spcBef>
                <a:spcPct val="30000"/>
              </a:spcBef>
              <a:defRPr sz="1200">
                <a:solidFill>
                  <a:schemeClr val="tx1"/>
                </a:solidFill>
                <a:latin typeface="Arial" pitchFamily="34" charset="0"/>
              </a:defRPr>
            </a:lvl3pPr>
            <a:lvl4pPr marL="1568356" indent="-224051" algn="l" defTabSz="914874" eaLnBrk="0" hangingPunct="0">
              <a:spcBef>
                <a:spcPct val="30000"/>
              </a:spcBef>
              <a:defRPr sz="1200">
                <a:solidFill>
                  <a:schemeClr val="tx1"/>
                </a:solidFill>
                <a:latin typeface="Arial" pitchFamily="34" charset="0"/>
              </a:defRPr>
            </a:lvl4pPr>
            <a:lvl5pPr marL="2016458" indent="-224051" algn="l" defTabSz="914874" eaLnBrk="0" hangingPunct="0">
              <a:spcBef>
                <a:spcPct val="30000"/>
              </a:spcBef>
              <a:defRPr sz="1200">
                <a:solidFill>
                  <a:schemeClr val="tx1"/>
                </a:solidFill>
                <a:latin typeface="Arial" pitchFamily="34" charset="0"/>
              </a:defRPr>
            </a:lvl5pPr>
            <a:lvl6pPr marL="2464559" indent="-224051" defTabSz="914874" eaLnBrk="0" fontAlgn="base" hangingPunct="0">
              <a:spcBef>
                <a:spcPct val="30000"/>
              </a:spcBef>
              <a:spcAft>
                <a:spcPct val="0"/>
              </a:spcAft>
              <a:defRPr sz="1200">
                <a:solidFill>
                  <a:schemeClr val="tx1"/>
                </a:solidFill>
                <a:latin typeface="Arial" pitchFamily="34" charset="0"/>
              </a:defRPr>
            </a:lvl6pPr>
            <a:lvl7pPr marL="2912661" indent="-224051" defTabSz="914874" eaLnBrk="0" fontAlgn="base" hangingPunct="0">
              <a:spcBef>
                <a:spcPct val="30000"/>
              </a:spcBef>
              <a:spcAft>
                <a:spcPct val="0"/>
              </a:spcAft>
              <a:defRPr sz="1200">
                <a:solidFill>
                  <a:schemeClr val="tx1"/>
                </a:solidFill>
                <a:latin typeface="Arial" pitchFamily="34" charset="0"/>
              </a:defRPr>
            </a:lvl7pPr>
            <a:lvl8pPr marL="3360763" indent="-224051" defTabSz="914874" eaLnBrk="0" fontAlgn="base" hangingPunct="0">
              <a:spcBef>
                <a:spcPct val="30000"/>
              </a:spcBef>
              <a:spcAft>
                <a:spcPct val="0"/>
              </a:spcAft>
              <a:defRPr sz="1200">
                <a:solidFill>
                  <a:schemeClr val="tx1"/>
                </a:solidFill>
                <a:latin typeface="Arial" pitchFamily="34" charset="0"/>
              </a:defRPr>
            </a:lvl8pPr>
            <a:lvl9pPr marL="3808865" indent="-224051" defTabSz="914874" eaLnBrk="0" fontAlgn="base" hangingPunct="0">
              <a:spcBef>
                <a:spcPct val="30000"/>
              </a:spcBef>
              <a:spcAft>
                <a:spcPct val="0"/>
              </a:spcAft>
              <a:defRPr sz="1200">
                <a:solidFill>
                  <a:schemeClr val="tx1"/>
                </a:solidFill>
                <a:latin typeface="Arial" pitchFamily="34" charset="0"/>
              </a:defRPr>
            </a:lvl9pPr>
          </a:lstStyle>
          <a:p>
            <a:pPr algn="r" eaLnBrk="1" hangingPunct="1">
              <a:spcBef>
                <a:spcPct val="0"/>
              </a:spcBef>
            </a:pPr>
            <a:fld id="{AD6B0CE4-5F6A-46C8-9F41-C2BAC1353257}" type="slidenum">
              <a:rPr lang="en-US" altLang="es-ES_tradnl" smtClean="0"/>
              <a:pPr algn="r" eaLnBrk="1" hangingPunct="1">
                <a:spcBef>
                  <a:spcPct val="0"/>
                </a:spcBef>
              </a:pPr>
              <a:t>2</a:t>
            </a:fld>
            <a:endParaRPr lang="en-US" altLang="es-ES_tradnl"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ES_tradnl" dirty="0" smtClean="0">
                <a:latin typeface="Arial" pitchFamily="34" charset="0"/>
              </a:rPr>
              <a:t>Speak about </a:t>
            </a:r>
            <a:r>
              <a:rPr lang="en-US" altLang="es-ES_tradnl" dirty="0" err="1" smtClean="0">
                <a:latin typeface="Arial" pitchFamily="34" charset="0"/>
              </a:rPr>
              <a:t>DataLink</a:t>
            </a:r>
            <a:r>
              <a:rPr lang="cs-CZ" altLang="es-ES_tradnl" dirty="0" smtClean="0">
                <a:latin typeface="Arial" pitchFamily="34" charset="0"/>
              </a:rPr>
              <a:t> </a:t>
            </a:r>
            <a:r>
              <a:rPr lang="en-US" sz="1200" kern="1200" dirty="0" smtClean="0">
                <a:solidFill>
                  <a:schemeClr val="tx1"/>
                </a:solidFill>
                <a:latin typeface="+mn-lt"/>
                <a:ea typeface="MS PGothic" pitchFamily="34" charset="-128"/>
                <a:cs typeface="MS PGothic" charset="0"/>
              </a:rPr>
              <a:t>as the universal tool for importing and synchronizing various data from various company data sources, like </a:t>
            </a:r>
            <a:r>
              <a:rPr lang="cs-CZ" sz="1200" kern="1200" dirty="0" smtClean="0">
                <a:solidFill>
                  <a:schemeClr val="tx1"/>
                </a:solidFill>
                <a:latin typeface="+mn-lt"/>
                <a:ea typeface="MS PGothic" pitchFamily="34" charset="-128"/>
                <a:cs typeface="MS PGothic" charset="0"/>
              </a:rPr>
              <a:t>HR </a:t>
            </a:r>
            <a:r>
              <a:rPr lang="cs-CZ" sz="1200" kern="1200" dirty="0" err="1" smtClean="0">
                <a:solidFill>
                  <a:schemeClr val="tx1"/>
                </a:solidFill>
                <a:latin typeface="+mn-lt"/>
                <a:ea typeface="MS PGothic" pitchFamily="34" charset="-128"/>
                <a:cs typeface="MS PGothic" charset="0"/>
              </a:rPr>
              <a:t>systems</a:t>
            </a:r>
            <a:r>
              <a:rPr lang="cs-CZ" sz="1200" kern="1200" dirty="0" smtClean="0">
                <a:solidFill>
                  <a:schemeClr val="tx1"/>
                </a:solidFill>
                <a:latin typeface="+mn-lt"/>
                <a:ea typeface="MS PGothic" pitchFamily="34" charset="-128"/>
                <a:cs typeface="MS PGothic" charset="0"/>
              </a:rPr>
              <a:t> (</a:t>
            </a:r>
            <a:r>
              <a:rPr lang="cs-CZ" sz="1200" kern="1200" dirty="0" err="1" smtClean="0">
                <a:solidFill>
                  <a:schemeClr val="tx1"/>
                </a:solidFill>
                <a:latin typeface="+mn-lt"/>
                <a:ea typeface="MS PGothic" pitchFamily="34" charset="-128"/>
                <a:cs typeface="MS PGothic" charset="0"/>
              </a:rPr>
              <a:t>mainly</a:t>
            </a:r>
            <a:r>
              <a:rPr lang="cs-CZ" sz="1200" kern="1200" dirty="0" smtClean="0">
                <a:solidFill>
                  <a:schemeClr val="tx1"/>
                </a:solidFill>
                <a:latin typeface="+mn-lt"/>
                <a:ea typeface="MS PGothic" pitchFamily="34" charset="-128"/>
                <a:cs typeface="MS PGothic" charset="0"/>
              </a:rPr>
              <a:t> SAP HR), </a:t>
            </a:r>
            <a:r>
              <a:rPr lang="en-US" sz="1200" kern="1200" dirty="0" smtClean="0">
                <a:solidFill>
                  <a:schemeClr val="tx1"/>
                </a:solidFill>
                <a:latin typeface="+mn-lt"/>
                <a:ea typeface="MS PGothic" pitchFamily="34" charset="-128"/>
                <a:cs typeface="MS PGothic" charset="0"/>
              </a:rPr>
              <a:t>asset management systems or document management systems</a:t>
            </a:r>
            <a:r>
              <a:rPr lang="cs-CZ" sz="1200" kern="1200" dirty="0" smtClean="0">
                <a:solidFill>
                  <a:schemeClr val="tx1"/>
                </a:solidFill>
                <a:latin typeface="+mn-lt"/>
                <a:ea typeface="MS PGothic" pitchFamily="34" charset="-128"/>
                <a:cs typeface="MS PGothic" charset="0"/>
              </a:rPr>
              <a:t>.</a:t>
            </a:r>
          </a:p>
          <a:p>
            <a:pPr eaLnBrk="1" hangingPunct="1"/>
            <a:r>
              <a:rPr lang="cs-CZ" sz="1200" kern="1200" dirty="0" smtClean="0">
                <a:solidFill>
                  <a:schemeClr val="tx1"/>
                </a:solidFill>
                <a:latin typeface="+mn-lt"/>
                <a:ea typeface="MS PGothic" pitchFamily="34" charset="-128"/>
                <a:cs typeface="MS PGothic" charset="0"/>
              </a:rPr>
              <a:t>C</a:t>
            </a:r>
            <a:r>
              <a:rPr lang="en-US" sz="1200" kern="1200" dirty="0" err="1" smtClean="0">
                <a:solidFill>
                  <a:schemeClr val="tx1"/>
                </a:solidFill>
                <a:latin typeface="+mn-lt"/>
                <a:ea typeface="MS PGothic" pitchFamily="34" charset="-128"/>
                <a:cs typeface="MS PGothic" charset="0"/>
              </a:rPr>
              <a:t>ompared</a:t>
            </a:r>
            <a:r>
              <a:rPr lang="en-US" sz="1200" kern="1200" dirty="0" smtClean="0">
                <a:solidFill>
                  <a:schemeClr val="tx1"/>
                </a:solidFill>
                <a:latin typeface="+mn-lt"/>
                <a:ea typeface="MS PGothic" pitchFamily="34" charset="-128"/>
                <a:cs typeface="MS PGothic" charset="0"/>
              </a:rPr>
              <a:t> </a:t>
            </a:r>
            <a:r>
              <a:rPr lang="cs-CZ" sz="1200" kern="1200" dirty="0" smtClean="0">
                <a:solidFill>
                  <a:schemeClr val="tx1"/>
                </a:solidFill>
                <a:latin typeface="+mn-lt"/>
                <a:ea typeface="MS PGothic" pitchFamily="34" charset="-128"/>
                <a:cs typeface="MS PGothic" charset="0"/>
              </a:rPr>
              <a:t>to</a:t>
            </a:r>
            <a:r>
              <a:rPr lang="en-US" sz="1200" kern="1200" dirty="0" smtClean="0">
                <a:solidFill>
                  <a:schemeClr val="tx1"/>
                </a:solidFill>
                <a:latin typeface="+mn-lt"/>
                <a:ea typeface="MS PGothic" pitchFamily="34" charset="-128"/>
                <a:cs typeface="MS PGothic" charset="0"/>
              </a:rPr>
              <a:t> its predecessor HR Link</a:t>
            </a:r>
            <a:r>
              <a:rPr lang="cs-CZ" sz="1200" kern="1200" dirty="0" smtClean="0">
                <a:solidFill>
                  <a:schemeClr val="tx1"/>
                </a:solidFill>
                <a:latin typeface="+mn-lt"/>
                <a:ea typeface="MS PGothic" pitchFamily="34" charset="-128"/>
                <a:cs typeface="MS PGothic" charset="0"/>
              </a:rPr>
              <a:t>, </a:t>
            </a:r>
            <a:r>
              <a:rPr lang="cs-CZ" sz="1200" kern="1200" dirty="0" err="1" smtClean="0">
                <a:solidFill>
                  <a:schemeClr val="tx1"/>
                </a:solidFill>
                <a:latin typeface="+mn-lt"/>
                <a:ea typeface="MS PGothic" pitchFamily="34" charset="-128"/>
                <a:cs typeface="MS PGothic" charset="0"/>
              </a:rPr>
              <a:t>DataLink</a:t>
            </a:r>
            <a:r>
              <a:rPr lang="en-US" sz="1200" kern="1200" dirty="0" smtClean="0">
                <a:solidFill>
                  <a:schemeClr val="tx1"/>
                </a:solidFill>
                <a:latin typeface="+mn-lt"/>
                <a:ea typeface="MS PGothic" pitchFamily="34" charset="-128"/>
                <a:cs typeface="MS PGothic" charset="0"/>
              </a:rPr>
              <a:t> solution is far more versatile</a:t>
            </a:r>
            <a:r>
              <a:rPr lang="cs-CZ" sz="1200" kern="1200" baseline="0" dirty="0" smtClean="0">
                <a:solidFill>
                  <a:schemeClr val="tx1"/>
                </a:solidFill>
                <a:latin typeface="+mn-lt"/>
                <a:ea typeface="MS PGothic" pitchFamily="34" charset="-128"/>
                <a:cs typeface="MS PGothic" charset="0"/>
              </a:rPr>
              <a:t> </a:t>
            </a:r>
            <a:r>
              <a:rPr lang="en-US" sz="1200" kern="1200" baseline="0" dirty="0" smtClean="0">
                <a:solidFill>
                  <a:schemeClr val="tx1"/>
                </a:solidFill>
                <a:latin typeface="+mn-lt"/>
                <a:ea typeface="MS PGothic" pitchFamily="34" charset="-128"/>
                <a:cs typeface="MS PGothic" charset="0"/>
              </a:rPr>
              <a:t>as it covers more scenarios than just </a:t>
            </a:r>
            <a:r>
              <a:rPr lang="en-US" altLang="es-ES_tradnl" dirty="0" smtClean="0">
                <a:latin typeface="Arial" pitchFamily="34" charset="0"/>
              </a:rPr>
              <a:t>the synchronization</a:t>
            </a:r>
            <a:r>
              <a:rPr lang="cs-CZ" altLang="es-ES_tradnl" dirty="0" smtClean="0">
                <a:latin typeface="Arial" pitchFamily="34" charset="0"/>
              </a:rPr>
              <a:t> </a:t>
            </a:r>
            <a:r>
              <a:rPr lang="cs-CZ" altLang="es-ES_tradnl" dirty="0" err="1" smtClean="0">
                <a:latin typeface="Arial" pitchFamily="34" charset="0"/>
              </a:rPr>
              <a:t>and</a:t>
            </a:r>
            <a:r>
              <a:rPr lang="cs-CZ" altLang="es-ES_tradnl" dirty="0" smtClean="0">
                <a:latin typeface="Arial" pitchFamily="34" charset="0"/>
              </a:rPr>
              <a:t> </a:t>
            </a:r>
            <a:r>
              <a:rPr lang="cs-CZ" altLang="es-ES_tradnl" dirty="0" err="1" smtClean="0">
                <a:latin typeface="Arial" pitchFamily="34" charset="0"/>
              </a:rPr>
              <a:t>visualization</a:t>
            </a:r>
            <a:r>
              <a:rPr lang="cs-CZ" altLang="es-ES_tradnl" baseline="0" dirty="0" smtClean="0">
                <a:latin typeface="Arial" pitchFamily="34" charset="0"/>
              </a:rPr>
              <a:t> </a:t>
            </a:r>
            <a:r>
              <a:rPr lang="cs-CZ" altLang="es-ES_tradnl" baseline="0" dirty="0" err="1" smtClean="0">
                <a:latin typeface="Arial" pitchFamily="34" charset="0"/>
              </a:rPr>
              <a:t>of</a:t>
            </a:r>
            <a:r>
              <a:rPr lang="cs-CZ" altLang="es-ES_tradnl" baseline="0" dirty="0" smtClean="0">
                <a:latin typeface="Arial" pitchFamily="34" charset="0"/>
              </a:rPr>
              <a:t> </a:t>
            </a:r>
            <a:r>
              <a:rPr lang="cs-CZ" altLang="es-ES_tradnl" baseline="0" dirty="0" err="1" smtClean="0">
                <a:latin typeface="Arial" pitchFamily="34" charset="0"/>
              </a:rPr>
              <a:t>the</a:t>
            </a:r>
            <a:r>
              <a:rPr lang="cs-CZ" altLang="es-ES_tradnl" baseline="0" dirty="0" smtClean="0">
                <a:latin typeface="Arial" pitchFamily="34" charset="0"/>
              </a:rPr>
              <a:t> </a:t>
            </a:r>
            <a:r>
              <a:rPr lang="en-US" sz="1200" kern="1200" baseline="0" dirty="0" smtClean="0">
                <a:solidFill>
                  <a:schemeClr val="tx1"/>
                </a:solidFill>
                <a:latin typeface="+mn-lt"/>
                <a:ea typeface="MS PGothic" pitchFamily="34" charset="-128"/>
                <a:cs typeface="MS PGothic" charset="0"/>
              </a:rPr>
              <a:t>HR</a:t>
            </a:r>
            <a:r>
              <a:rPr lang="cs-CZ" sz="1200" kern="1200" baseline="0" dirty="0" smtClean="0">
                <a:solidFill>
                  <a:schemeClr val="tx1"/>
                </a:solidFill>
                <a:latin typeface="+mn-lt"/>
                <a:ea typeface="MS PGothic" pitchFamily="34" charset="-128"/>
                <a:cs typeface="MS PGothic" charset="0"/>
              </a:rPr>
              <a:t> data </a:t>
            </a:r>
            <a:r>
              <a:rPr lang="cs-CZ" sz="1200" kern="1200" baseline="0" dirty="0" err="1" smtClean="0">
                <a:solidFill>
                  <a:schemeClr val="tx1"/>
                </a:solidFill>
                <a:latin typeface="+mn-lt"/>
                <a:ea typeface="MS PGothic" pitchFamily="34" charset="-128"/>
                <a:cs typeface="MS PGothic" charset="0"/>
              </a:rPr>
              <a:t>and</a:t>
            </a:r>
            <a:r>
              <a:rPr lang="cs-CZ" sz="1200" kern="1200" baseline="0" dirty="0" smtClean="0">
                <a:solidFill>
                  <a:schemeClr val="tx1"/>
                </a:solidFill>
                <a:latin typeface="+mn-lt"/>
                <a:ea typeface="MS PGothic" pitchFamily="34" charset="-128"/>
                <a:cs typeface="MS PGothic" charset="0"/>
              </a:rPr>
              <a:t> </a:t>
            </a:r>
            <a:r>
              <a:rPr lang="cs-CZ" sz="1200" kern="1200" baseline="0" dirty="0" err="1" smtClean="0">
                <a:solidFill>
                  <a:schemeClr val="tx1"/>
                </a:solidFill>
                <a:latin typeface="+mn-lt"/>
                <a:ea typeface="MS PGothic" pitchFamily="34" charset="-128"/>
                <a:cs typeface="MS PGothic" charset="0"/>
              </a:rPr>
              <a:t>organigrams</a:t>
            </a:r>
            <a:r>
              <a:rPr lang="cs-CZ" sz="1200" kern="1200" baseline="0" dirty="0" smtClean="0">
                <a:solidFill>
                  <a:schemeClr val="tx1"/>
                </a:solidFill>
                <a:latin typeface="+mn-lt"/>
                <a:ea typeface="MS PGothic" pitchFamily="34" charset="-128"/>
                <a:cs typeface="MS PGothic" charset="0"/>
              </a:rPr>
              <a:t>.</a:t>
            </a:r>
          </a:p>
          <a:p>
            <a:pPr eaLnBrk="1" hangingPunct="1"/>
            <a:endParaRPr lang="cs-CZ" altLang="es-ES_tradnl" sz="1200" kern="1200" dirty="0" smtClean="0">
              <a:solidFill>
                <a:schemeClr val="tx1"/>
              </a:solidFill>
              <a:latin typeface="+mn-lt"/>
              <a:ea typeface="MS PGothic" pitchFamily="34" charset="-128"/>
            </a:endParaRPr>
          </a:p>
          <a:p>
            <a:pPr eaLnBrk="1" hangingPunct="1">
              <a:buFontTx/>
              <a:buNone/>
            </a:pPr>
            <a:r>
              <a:rPr lang="cs-CZ" altLang="es-ES_tradnl" dirty="0" smtClean="0">
                <a:latin typeface="Arial" pitchFamily="34" charset="0"/>
              </a:rPr>
              <a:t>So,</a:t>
            </a:r>
            <a:r>
              <a:rPr lang="cs-CZ" altLang="es-ES_tradnl" baseline="0" dirty="0" smtClean="0">
                <a:latin typeface="Arial" pitchFamily="34" charset="0"/>
              </a:rPr>
              <a:t> i</a:t>
            </a:r>
            <a:r>
              <a:rPr lang="en-US" altLang="es-ES_tradnl" dirty="0" smtClean="0">
                <a:latin typeface="Arial" pitchFamily="34" charset="0"/>
              </a:rPr>
              <a:t>f we speak with existing customers who knows </a:t>
            </a:r>
            <a:r>
              <a:rPr lang="cs-CZ" altLang="es-ES_tradnl" dirty="0" err="1" smtClean="0">
                <a:latin typeface="Arial" pitchFamily="34" charset="0"/>
              </a:rPr>
              <a:t>or</a:t>
            </a:r>
            <a:r>
              <a:rPr lang="cs-CZ" altLang="es-ES_tradnl" baseline="0" dirty="0" smtClean="0">
                <a:latin typeface="Arial" pitchFamily="34" charset="0"/>
              </a:rPr>
              <a:t> </a:t>
            </a:r>
            <a:r>
              <a:rPr lang="cs-CZ" altLang="es-ES_tradnl" baseline="0" dirty="0" err="1" smtClean="0">
                <a:latin typeface="Arial" pitchFamily="34" charset="0"/>
              </a:rPr>
              <a:t>using</a:t>
            </a:r>
            <a:r>
              <a:rPr lang="cs-CZ" altLang="es-ES_tradnl" baseline="0" dirty="0" smtClean="0">
                <a:latin typeface="Arial" pitchFamily="34" charset="0"/>
              </a:rPr>
              <a:t> HR Link </a:t>
            </a:r>
            <a:r>
              <a:rPr lang="en-US" altLang="es-ES_tradnl" baseline="0" dirty="0" smtClean="0">
                <a:latin typeface="Arial" pitchFamily="34" charset="0"/>
              </a:rPr>
              <a:t>we can for the new solution refer to the </a:t>
            </a:r>
            <a:r>
              <a:rPr lang="cs-CZ" altLang="es-ES_tradnl" baseline="0" dirty="0" smtClean="0">
                <a:latin typeface="Arial" pitchFamily="34" charset="0"/>
              </a:rPr>
              <a:t>HR D</a:t>
            </a:r>
            <a:r>
              <a:rPr lang="en-US" altLang="es-ES_tradnl" baseline="0" dirty="0" err="1" smtClean="0">
                <a:latin typeface="Arial" pitchFamily="34" charset="0"/>
              </a:rPr>
              <a:t>ata</a:t>
            </a:r>
            <a:r>
              <a:rPr lang="cs-CZ" altLang="es-ES_tradnl" baseline="0" dirty="0" smtClean="0">
                <a:latin typeface="Arial" pitchFamily="34" charset="0"/>
              </a:rPr>
              <a:t>L</a:t>
            </a:r>
            <a:r>
              <a:rPr lang="en-US" altLang="es-ES_tradnl" baseline="0" dirty="0" smtClean="0">
                <a:latin typeface="Arial" pitchFamily="34" charset="0"/>
              </a:rPr>
              <a:t>ink</a:t>
            </a:r>
            <a:r>
              <a:rPr lang="cs-CZ" altLang="es-ES_tradnl" baseline="0" dirty="0" smtClean="0">
                <a:latin typeface="Arial" pitchFamily="34" charset="0"/>
              </a:rPr>
              <a:t> as a </a:t>
            </a:r>
            <a:r>
              <a:rPr lang="en-US" altLang="es-ES_tradnl" baseline="0" dirty="0" smtClean="0">
                <a:latin typeface="Arial" pitchFamily="34" charset="0"/>
              </a:rPr>
              <a:t>successor</a:t>
            </a:r>
            <a:r>
              <a:rPr lang="cs-CZ" altLang="es-ES_tradnl" baseline="0" dirty="0" smtClean="0">
                <a:latin typeface="Arial" pitchFamily="34" charset="0"/>
              </a:rPr>
              <a:t> </a:t>
            </a:r>
            <a:r>
              <a:rPr lang="cs-CZ" altLang="es-ES_tradnl" baseline="0" dirty="0" err="1" smtClean="0">
                <a:latin typeface="Arial" pitchFamily="34" charset="0"/>
              </a:rPr>
              <a:t>of</a:t>
            </a:r>
            <a:r>
              <a:rPr lang="cs-CZ" altLang="es-ES_tradnl" baseline="0" dirty="0" smtClean="0">
                <a:latin typeface="Arial" pitchFamily="34" charset="0"/>
              </a:rPr>
              <a:t> HR Link (</a:t>
            </a:r>
            <a:r>
              <a:rPr lang="cs-CZ" altLang="es-ES_tradnl" baseline="0" dirty="0" err="1" smtClean="0">
                <a:latin typeface="Arial" pitchFamily="34" charset="0"/>
              </a:rPr>
              <a:t>technically</a:t>
            </a:r>
            <a:r>
              <a:rPr lang="cs-CZ" altLang="es-ES_tradnl" baseline="0" dirty="0" smtClean="0">
                <a:latin typeface="Arial" pitchFamily="34" charset="0"/>
              </a:rPr>
              <a:t> </a:t>
            </a:r>
            <a:r>
              <a:rPr lang="cs-CZ" altLang="es-ES_tradnl" baseline="0" dirty="0" err="1" smtClean="0">
                <a:latin typeface="Arial" pitchFamily="34" charset="0"/>
              </a:rPr>
              <a:t>it</a:t>
            </a:r>
            <a:r>
              <a:rPr lang="cs-CZ" altLang="es-ES_tradnl" baseline="0" dirty="0" smtClean="0">
                <a:latin typeface="Arial" pitchFamily="34" charset="0"/>
              </a:rPr>
              <a:t> </a:t>
            </a:r>
            <a:r>
              <a:rPr lang="cs-CZ" altLang="es-ES_tradnl" baseline="0" dirty="0" err="1" smtClean="0">
                <a:latin typeface="Arial" pitchFamily="34" charset="0"/>
              </a:rPr>
              <a:t>is</a:t>
            </a:r>
            <a:r>
              <a:rPr lang="cs-CZ" altLang="es-ES_tradnl" baseline="0" dirty="0" smtClean="0">
                <a:latin typeface="Arial" pitchFamily="34" charset="0"/>
              </a:rPr>
              <a:t> a </a:t>
            </a:r>
            <a:r>
              <a:rPr lang="cs-CZ" altLang="es-ES_tradnl" baseline="0" dirty="0" err="1" smtClean="0">
                <a:latin typeface="Arial" pitchFamily="34" charset="0"/>
              </a:rPr>
              <a:t>DataLink</a:t>
            </a:r>
            <a:r>
              <a:rPr lang="cs-CZ" altLang="es-ES_tradnl" baseline="0" dirty="0" smtClean="0">
                <a:latin typeface="Arial" pitchFamily="34" charset="0"/>
              </a:rPr>
              <a:t> + HR </a:t>
            </a:r>
            <a:r>
              <a:rPr lang="cs-CZ" altLang="es-ES_tradnl" baseline="0" dirty="0" err="1" smtClean="0">
                <a:latin typeface="Arial" pitchFamily="34" charset="0"/>
              </a:rPr>
              <a:t>extension</a:t>
            </a:r>
            <a:r>
              <a:rPr lang="cs-CZ" altLang="es-ES_tradnl" baseline="0" dirty="0" smtClean="0">
                <a:latin typeface="Arial" pitchFamily="34" charset="0"/>
              </a:rPr>
              <a:t> </a:t>
            </a:r>
            <a:r>
              <a:rPr lang="cs-CZ" altLang="es-ES_tradnl" baseline="0" dirty="0" err="1" smtClean="0">
                <a:latin typeface="Arial" pitchFamily="34" charset="0"/>
              </a:rPr>
              <a:t>pack</a:t>
            </a:r>
            <a:r>
              <a:rPr lang="cs-CZ" altLang="es-ES_tradnl" baseline="0" dirty="0" smtClean="0">
                <a:latin typeface="Arial" pitchFamily="34" charset="0"/>
              </a:rPr>
              <a:t>).</a:t>
            </a:r>
            <a:endParaRPr lang="en-US" altLang="es-ES_tradnl" dirty="0" smtClean="0">
              <a:latin typeface="Arial" pitchFamily="34" charset="0"/>
            </a:endParaRPr>
          </a:p>
        </p:txBody>
      </p:sp>
    </p:spTree>
    <p:extLst>
      <p:ext uri="{BB962C8B-B14F-4D97-AF65-F5344CB8AC3E}">
        <p14:creationId xmlns:p14="http://schemas.microsoft.com/office/powerpoint/2010/main" val="9262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smtClean="0"/>
              <a:t>Model klasifikace</a:t>
            </a:r>
            <a:r>
              <a:rPr lang="cs-CZ" baseline="0" dirty="0" smtClean="0"/>
              <a:t> bude jeden pro konfiguraci skriptu, nikoliv pro každou směrnici samostatně. Pokud bude někdo chtít skript použít odlišně např. pro různé úrovně řídící dokumentace (příručku, směrnice, pokyny), pak bude nutné importovat skript s novým GUID (např. do nové skupiny) a založit nový model klasifikace (&amp; změnit mapování na něj)</a:t>
            </a:r>
            <a:endParaRPr lang="cs-CZ" dirty="0"/>
          </a:p>
        </p:txBody>
      </p:sp>
      <p:sp>
        <p:nvSpPr>
          <p:cNvPr id="4" name="Zástupný symbol pro číslo snímku 3"/>
          <p:cNvSpPr>
            <a:spLocks noGrp="1"/>
          </p:cNvSpPr>
          <p:nvPr>
            <p:ph type="sldNum" sz="quarter" idx="10"/>
          </p:nvPr>
        </p:nvSpPr>
        <p:spPr/>
        <p:txBody>
          <a:bodyPr/>
          <a:lstStyle/>
          <a:p>
            <a:pPr>
              <a:defRPr/>
            </a:pPr>
            <a:fld id="{3D7F333D-BC83-406C-B248-15BCD711A3B0}" type="slidenum">
              <a:rPr lang="en-US" smtClean="0"/>
              <a:pPr>
                <a:defRPr/>
              </a:pPr>
              <a:t>3</a:t>
            </a:fld>
            <a:endParaRPr lang="en-US"/>
          </a:p>
        </p:txBody>
      </p:sp>
    </p:spTree>
    <p:extLst>
      <p:ext uri="{BB962C8B-B14F-4D97-AF65-F5344CB8AC3E}">
        <p14:creationId xmlns:p14="http://schemas.microsoft.com/office/powerpoint/2010/main" val="15353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7"/>
          <p:cNvSpPr txBox="1">
            <a:spLocks noGrp="1" noChangeArrowheads="1"/>
          </p:cNvSpPr>
          <p:nvPr/>
        </p:nvSpPr>
        <p:spPr bwMode="auto">
          <a:xfrm>
            <a:off x="3815373" y="9370573"/>
            <a:ext cx="2918831" cy="49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68" tIns="44984" rIns="89968" bIns="44984" anchor="b"/>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lgn="r" eaLnBrk="1" hangingPunct="1">
              <a:spcBef>
                <a:spcPct val="0"/>
              </a:spcBef>
              <a:buClrTx/>
              <a:buFontTx/>
              <a:buNone/>
            </a:pPr>
            <a:fld id="{C3502ADC-445E-426D-9AAA-5C63C650D7FF}" type="slidenum">
              <a:rPr lang="en-GB" sz="1200" b="0">
                <a:solidFill>
                  <a:schemeClr val="tx1"/>
                </a:solidFill>
              </a:rPr>
              <a:pPr algn="r" eaLnBrk="1" hangingPunct="1">
                <a:spcBef>
                  <a:spcPct val="0"/>
                </a:spcBef>
                <a:buClrTx/>
                <a:buFontTx/>
                <a:buNone/>
              </a:pPr>
              <a:t>4</a:t>
            </a:fld>
            <a:endParaRPr lang="en-GB" sz="1200" b="0">
              <a:solidFill>
                <a:schemeClr val="tx1"/>
              </a:solidFill>
            </a:endParaRPr>
          </a:p>
        </p:txBody>
      </p:sp>
      <p:sp>
        <p:nvSpPr>
          <p:cNvPr id="570371" name="Rectangle 2"/>
          <p:cNvSpPr>
            <a:spLocks noGrp="1" noRot="1" noChangeAspect="1" noChangeArrowheads="1" noTextEdit="1"/>
          </p:cNvSpPr>
          <p:nvPr>
            <p:ph type="sldImg"/>
          </p:nvPr>
        </p:nvSpPr>
        <p:spPr>
          <a:xfrm>
            <a:off x="904875" y="738188"/>
            <a:ext cx="4930775" cy="3698875"/>
          </a:xfrm>
          <a:ln/>
        </p:spPr>
      </p:sp>
      <p:sp>
        <p:nvSpPr>
          <p:cNvPr id="570372" name="Rectangle 3"/>
          <p:cNvSpPr>
            <a:spLocks noGrp="1" noChangeArrowheads="1"/>
          </p:cNvSpPr>
          <p:nvPr>
            <p:ph type="body" idx="1"/>
          </p:nvPr>
        </p:nvSpPr>
        <p:spPr>
          <a:xfrm>
            <a:off x="896543" y="4689979"/>
            <a:ext cx="4942678" cy="44381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mtClean="0"/>
          </a:p>
        </p:txBody>
      </p:sp>
    </p:spTree>
    <p:extLst>
      <p:ext uri="{BB962C8B-B14F-4D97-AF65-F5344CB8AC3E}">
        <p14:creationId xmlns:p14="http://schemas.microsoft.com/office/powerpoint/2010/main" val="188049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dirty="0"/>
          </a:p>
        </p:txBody>
      </p:sp>
      <p:sp>
        <p:nvSpPr>
          <p:cNvPr id="4" name="Zástupný symbol pro číslo snímku 3"/>
          <p:cNvSpPr>
            <a:spLocks noGrp="1"/>
          </p:cNvSpPr>
          <p:nvPr>
            <p:ph type="sldNum" sz="quarter" idx="10"/>
          </p:nvPr>
        </p:nvSpPr>
        <p:spPr/>
        <p:txBody>
          <a:bodyPr/>
          <a:lstStyle/>
          <a:p>
            <a:pPr>
              <a:defRPr/>
            </a:pPr>
            <a:fld id="{3D7F333D-BC83-406C-B248-15BCD711A3B0}" type="slidenum">
              <a:rPr lang="en-US" smtClean="0"/>
              <a:pPr>
                <a:defRPr/>
              </a:pPr>
              <a:t>19</a:t>
            </a:fld>
            <a:endParaRPr lang="en-US"/>
          </a:p>
        </p:txBody>
      </p:sp>
    </p:spTree>
    <p:extLst>
      <p:ext uri="{BB962C8B-B14F-4D97-AF65-F5344CB8AC3E}">
        <p14:creationId xmlns:p14="http://schemas.microsoft.com/office/powerpoint/2010/main" val="9301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image" Target="../media/image1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AG - 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500063" y="708660"/>
            <a:ext cx="83327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s-ES" smtClean="0"/>
              <a:t>Haga clic para modificar el estilo de título del patrón</a:t>
            </a:r>
            <a:endParaRPr lang="en-US" dirty="0" smtClean="0"/>
          </a:p>
        </p:txBody>
      </p:sp>
      <p:sp>
        <p:nvSpPr>
          <p:cNvPr id="8" name="Content Placeholder 8"/>
          <p:cNvSpPr>
            <a:spLocks noGrp="1"/>
          </p:cNvSpPr>
          <p:nvPr>
            <p:ph sz="quarter" idx="11"/>
          </p:nvPr>
        </p:nvSpPr>
        <p:spPr>
          <a:xfrm>
            <a:off x="504825" y="1600518"/>
            <a:ext cx="8353425" cy="44799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p:txBody>
      </p:sp>
    </p:spTree>
    <p:extLst>
      <p:ext uri="{BB962C8B-B14F-4D97-AF65-F5344CB8AC3E}">
        <p14:creationId xmlns:p14="http://schemas.microsoft.com/office/powerpoint/2010/main" val="1480766732"/>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AG Title Slide - White 04">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AG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0" y="1588"/>
            <a:ext cx="16954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a:xfrm>
            <a:off x="500064" y="2877578"/>
            <a:ext cx="3359418" cy="964871"/>
          </a:xfrm>
          <a:prstGeom prst="rect">
            <a:avLst/>
          </a:prstGeom>
        </p:spPr>
        <p:txBody>
          <a:bodyPr anchor="b">
            <a:noAutofit/>
          </a:bodyPr>
          <a:lstStyle>
            <a:lvl1pPr>
              <a:defRPr sz="2800" baseline="0">
                <a:solidFill>
                  <a:srgbClr val="038299"/>
                </a:solidFill>
              </a:defRPr>
            </a:lvl1pPr>
          </a:lstStyle>
          <a:p>
            <a:r>
              <a:rPr lang="es-ES" smtClean="0"/>
              <a:t>Haga clic para modificar el estilo de título del patrón</a:t>
            </a:r>
            <a:endParaRPr dirty="0"/>
          </a:p>
        </p:txBody>
      </p:sp>
      <p:sp>
        <p:nvSpPr>
          <p:cNvPr id="18" name="Subtitle 2"/>
          <p:cNvSpPr>
            <a:spLocks noGrp="1"/>
          </p:cNvSpPr>
          <p:nvPr>
            <p:ph type="subTitle" idx="1"/>
          </p:nvPr>
        </p:nvSpPr>
        <p:spPr>
          <a:xfrm>
            <a:off x="500064" y="3904806"/>
            <a:ext cx="3614736" cy="488623"/>
          </a:xfrm>
          <a:prstGeom prst="rect">
            <a:avLst/>
          </a:prstGeom>
        </p:spPr>
        <p:txBody>
          <a:bodyPr>
            <a:noAutofit/>
          </a:bodyPr>
          <a:lstStyle>
            <a:lvl1pPr marL="0" indent="0" algn="l">
              <a:buNone/>
              <a:defRPr sz="1800" b="1">
                <a:solidFill>
                  <a:srgbClr val="2333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dirty="0"/>
          </a:p>
        </p:txBody>
      </p:sp>
      <p:sp>
        <p:nvSpPr>
          <p:cNvPr id="19" name="Text Placeholder 8"/>
          <p:cNvSpPr>
            <a:spLocks noGrp="1"/>
          </p:cNvSpPr>
          <p:nvPr>
            <p:ph type="body" sz="quarter" idx="13"/>
          </p:nvPr>
        </p:nvSpPr>
        <p:spPr>
          <a:xfrm>
            <a:off x="500063" y="4823039"/>
            <a:ext cx="3870056" cy="511142"/>
          </a:xfrm>
          <a:prstGeom prst="rect">
            <a:avLst/>
          </a:prstGeom>
        </p:spPr>
        <p:txBody>
          <a:bodyPr>
            <a:noAutofit/>
          </a:bodyPr>
          <a:lstStyle>
            <a:lvl1pPr marL="0" indent="0">
              <a:spcBef>
                <a:spcPts val="0"/>
              </a:spcBef>
              <a:buNone/>
              <a:defRPr sz="1400" i="0" baseline="0">
                <a:solidFill>
                  <a:srgbClr val="233356"/>
                </a:solidFill>
              </a:defRPr>
            </a:lvl1pPr>
            <a:lvl2pPr marL="0" indent="0">
              <a:spcBef>
                <a:spcPts val="0"/>
              </a:spcBef>
              <a:buNone/>
              <a:defRPr sz="1800" i="1">
                <a:solidFill>
                  <a:schemeClr val="tx1"/>
                </a:solidFill>
              </a:defRPr>
            </a:lvl2pPr>
            <a:lvl3pPr marL="0" indent="0">
              <a:spcBef>
                <a:spcPts val="0"/>
              </a:spcBef>
              <a:buNone/>
              <a:defRPr sz="1800" i="1">
                <a:solidFill>
                  <a:schemeClr val="tx1"/>
                </a:solidFill>
              </a:defRPr>
            </a:lvl3pPr>
            <a:lvl4pPr marL="0" indent="0">
              <a:spcBef>
                <a:spcPts val="0"/>
              </a:spcBef>
              <a:buNone/>
              <a:defRPr sz="1800" i="1">
                <a:solidFill>
                  <a:schemeClr val="tx1"/>
                </a:solidFill>
              </a:defRPr>
            </a:lvl4pPr>
            <a:lvl5pPr marL="0" indent="0">
              <a:spcBef>
                <a:spcPts val="0"/>
              </a:spcBef>
              <a:buNone/>
              <a:defRPr sz="1800" i="1">
                <a:solidFill>
                  <a:schemeClr val="tx1"/>
                </a:solidFill>
              </a:defRPr>
            </a:lvl5pPr>
          </a:lstStyle>
          <a:p>
            <a:pPr lvl="0"/>
            <a:r>
              <a:rPr lang="es-ES" smtClean="0"/>
              <a:t>Haga clic para modificar el estilo de texto del patrón</a:t>
            </a:r>
          </a:p>
        </p:txBody>
      </p:sp>
      <p:sp>
        <p:nvSpPr>
          <p:cNvPr id="8" name="TextBox 22"/>
          <p:cNvSpPr txBox="1">
            <a:spLocks noChangeArrowheads="1"/>
          </p:cNvSpPr>
          <p:nvPr userDrawn="1"/>
        </p:nvSpPr>
        <p:spPr bwMode="auto">
          <a:xfrm>
            <a:off x="505778" y="6650038"/>
            <a:ext cx="270351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r>
              <a:rPr lang="en-US" sz="700" dirty="0" smtClean="0">
                <a:solidFill>
                  <a:srgbClr val="7F7F7F"/>
                </a:solidFill>
                <a:cs typeface="Arial" pitchFamily="34" charset="0"/>
              </a:rPr>
              <a:t>©2013 Software AG. All rights reserved.</a:t>
            </a:r>
          </a:p>
        </p:txBody>
      </p:sp>
    </p:spTree>
    <p:extLst>
      <p:ext uri="{BB962C8B-B14F-4D97-AF65-F5344CB8AC3E}">
        <p14:creationId xmlns:p14="http://schemas.microsoft.com/office/powerpoint/2010/main" val="18053437"/>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AG Title Slide - White 02">
    <p:spTree>
      <p:nvGrpSpPr>
        <p:cNvPr id="1" name=""/>
        <p:cNvGrpSpPr/>
        <p:nvPr/>
      </p:nvGrpSpPr>
      <p:grpSpPr>
        <a:xfrm>
          <a:off x="0" y="0"/>
          <a:ext cx="0" cy="0"/>
          <a:chOff x="0" y="0"/>
          <a:chExt cx="0" cy="0"/>
        </a:xfrm>
      </p:grpSpPr>
      <p:pic>
        <p:nvPicPr>
          <p:cNvPr id="5"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300" y="0"/>
            <a:ext cx="8902700" cy="645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AG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0" y="1588"/>
            <a:ext cx="16954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ctrTitle"/>
          </p:nvPr>
        </p:nvSpPr>
        <p:spPr>
          <a:xfrm>
            <a:off x="500064" y="1601788"/>
            <a:ext cx="3359418" cy="964871"/>
          </a:xfrm>
          <a:prstGeom prst="rect">
            <a:avLst/>
          </a:prstGeom>
        </p:spPr>
        <p:txBody>
          <a:bodyPr anchor="b">
            <a:noAutofit/>
          </a:bodyPr>
          <a:lstStyle>
            <a:lvl1pPr>
              <a:defRPr sz="2800" baseline="0">
                <a:solidFill>
                  <a:srgbClr val="038299"/>
                </a:solidFill>
              </a:defRPr>
            </a:lvl1pPr>
          </a:lstStyle>
          <a:p>
            <a:r>
              <a:rPr lang="es-ES" smtClean="0"/>
              <a:t>Haga clic para modificar el estilo de título del patrón</a:t>
            </a:r>
            <a:endParaRPr dirty="0"/>
          </a:p>
        </p:txBody>
      </p:sp>
      <p:sp>
        <p:nvSpPr>
          <p:cNvPr id="15" name="Subtitle 2"/>
          <p:cNvSpPr>
            <a:spLocks noGrp="1"/>
          </p:cNvSpPr>
          <p:nvPr>
            <p:ph type="subTitle" idx="1"/>
          </p:nvPr>
        </p:nvSpPr>
        <p:spPr>
          <a:xfrm>
            <a:off x="500064" y="2629016"/>
            <a:ext cx="2633101" cy="732749"/>
          </a:xfrm>
          <a:prstGeom prst="rect">
            <a:avLst/>
          </a:prstGeom>
        </p:spPr>
        <p:txBody>
          <a:bodyPr>
            <a:noAutofit/>
          </a:bodyPr>
          <a:lstStyle>
            <a:lvl1pPr marL="0" indent="0" algn="l">
              <a:buNone/>
              <a:defRPr sz="1800" b="1">
                <a:solidFill>
                  <a:srgbClr val="2333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dirty="0"/>
          </a:p>
        </p:txBody>
      </p:sp>
      <p:sp>
        <p:nvSpPr>
          <p:cNvPr id="16" name="Text Placeholder 8"/>
          <p:cNvSpPr>
            <a:spLocks noGrp="1"/>
          </p:cNvSpPr>
          <p:nvPr>
            <p:ph type="body" sz="quarter" idx="13"/>
          </p:nvPr>
        </p:nvSpPr>
        <p:spPr>
          <a:xfrm>
            <a:off x="500063" y="5241579"/>
            <a:ext cx="3870056" cy="511142"/>
          </a:xfrm>
          <a:prstGeom prst="rect">
            <a:avLst/>
          </a:prstGeom>
        </p:spPr>
        <p:txBody>
          <a:bodyPr>
            <a:noAutofit/>
          </a:bodyPr>
          <a:lstStyle>
            <a:lvl1pPr marL="0" indent="0">
              <a:spcBef>
                <a:spcPts val="0"/>
              </a:spcBef>
              <a:buNone/>
              <a:defRPr sz="1400" i="0" baseline="0">
                <a:solidFill>
                  <a:srgbClr val="233356"/>
                </a:solidFill>
              </a:defRPr>
            </a:lvl1pPr>
            <a:lvl2pPr marL="0" indent="0">
              <a:spcBef>
                <a:spcPts val="0"/>
              </a:spcBef>
              <a:buNone/>
              <a:defRPr sz="1800" i="1">
                <a:solidFill>
                  <a:schemeClr val="tx1"/>
                </a:solidFill>
              </a:defRPr>
            </a:lvl2pPr>
            <a:lvl3pPr marL="0" indent="0">
              <a:spcBef>
                <a:spcPts val="0"/>
              </a:spcBef>
              <a:buNone/>
              <a:defRPr sz="1800" i="1">
                <a:solidFill>
                  <a:schemeClr val="tx1"/>
                </a:solidFill>
              </a:defRPr>
            </a:lvl3pPr>
            <a:lvl4pPr marL="0" indent="0">
              <a:spcBef>
                <a:spcPts val="0"/>
              </a:spcBef>
              <a:buNone/>
              <a:defRPr sz="1800" i="1">
                <a:solidFill>
                  <a:schemeClr val="tx1"/>
                </a:solidFill>
              </a:defRPr>
            </a:lvl4pPr>
            <a:lvl5pPr marL="0" indent="0">
              <a:spcBef>
                <a:spcPts val="0"/>
              </a:spcBef>
              <a:buNone/>
              <a:defRPr sz="1800" i="1">
                <a:solidFill>
                  <a:schemeClr val="tx1"/>
                </a:solidFill>
              </a:defRPr>
            </a:lvl5pPr>
          </a:lstStyle>
          <a:p>
            <a:pPr lvl="0"/>
            <a:r>
              <a:rPr lang="es-ES" smtClean="0"/>
              <a:t>Haga clic para modificar el estilo de texto del patrón</a:t>
            </a:r>
          </a:p>
        </p:txBody>
      </p:sp>
      <p:sp>
        <p:nvSpPr>
          <p:cNvPr id="8" name="TextBox 22"/>
          <p:cNvSpPr txBox="1">
            <a:spLocks noChangeArrowheads="1"/>
          </p:cNvSpPr>
          <p:nvPr userDrawn="1"/>
        </p:nvSpPr>
        <p:spPr bwMode="auto">
          <a:xfrm>
            <a:off x="505778" y="6650038"/>
            <a:ext cx="270351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r>
              <a:rPr lang="en-US" sz="700" dirty="0" smtClean="0">
                <a:solidFill>
                  <a:srgbClr val="7F7F7F"/>
                </a:solidFill>
                <a:cs typeface="Arial" pitchFamily="34" charset="0"/>
              </a:rPr>
              <a:t>©2013 Software AG. All rights reserved.</a:t>
            </a:r>
          </a:p>
        </p:txBody>
      </p:sp>
    </p:spTree>
    <p:extLst>
      <p:ext uri="{BB962C8B-B14F-4D97-AF65-F5344CB8AC3E}">
        <p14:creationId xmlns:p14="http://schemas.microsoft.com/office/powerpoint/2010/main" val="1042819832"/>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G Divider Slide - Black 01">
    <p:bg>
      <p:bgPr>
        <a:solidFill>
          <a:srgbClr val="000000"/>
        </a:solidFill>
        <a:effectLst/>
      </p:bgPr>
    </p:bg>
    <p:spTree>
      <p:nvGrpSpPr>
        <p:cNvPr id="1" name=""/>
        <p:cNvGrpSpPr/>
        <p:nvPr/>
      </p:nvGrpSpPr>
      <p:grpSpPr>
        <a:xfrm>
          <a:off x="0" y="0"/>
          <a:ext cx="0" cy="0"/>
          <a:chOff x="0" y="0"/>
          <a:chExt cx="0" cy="0"/>
        </a:xfrm>
      </p:grpSpPr>
      <p:pic>
        <p:nvPicPr>
          <p:cNvPr id="3" name="Picture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84350"/>
            <a:ext cx="9144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63" y="2601912"/>
            <a:ext cx="5403196" cy="1136369"/>
          </a:xfrm>
          <a:prstGeom prst="rect">
            <a:avLst/>
          </a:prstGeom>
        </p:spPr>
        <p:txBody>
          <a:bodyPr/>
          <a:lstStyle>
            <a:lvl1pPr>
              <a:defRPr sz="2800">
                <a:solidFill>
                  <a:schemeClr val="bg1"/>
                </a:solidFill>
              </a:defRPr>
            </a:lvl1pPr>
          </a:lstStyle>
          <a:p>
            <a:r>
              <a:rPr lang="es-ES" smtClean="0"/>
              <a:t>Haga clic para modificar el estilo de título del patrón</a:t>
            </a:r>
            <a:endParaRPr dirty="0"/>
          </a:p>
        </p:txBody>
      </p:sp>
      <p:sp>
        <p:nvSpPr>
          <p:cNvPr id="4" name="Rectangle 3"/>
          <p:cNvSpPr/>
          <p:nvPr userDrawn="1"/>
        </p:nvSpPr>
        <p:spPr>
          <a:xfrm>
            <a:off x="342900" y="6650038"/>
            <a:ext cx="3120390" cy="108000"/>
          </a:xfrm>
          <a:prstGeom prst="rect">
            <a:avLst/>
          </a:prstGeom>
          <a:solidFill>
            <a:srgbClr val="000000"/>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8" name="TextBox 22"/>
          <p:cNvSpPr txBox="1">
            <a:spLocks noChangeArrowheads="1"/>
          </p:cNvSpPr>
          <p:nvPr userDrawn="1"/>
        </p:nvSpPr>
        <p:spPr bwMode="auto">
          <a:xfrm>
            <a:off x="505778" y="6650038"/>
            <a:ext cx="27035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r>
              <a:rPr lang="en-US" sz="700" dirty="0" smtClean="0">
                <a:solidFill>
                  <a:srgbClr val="7F7F7F"/>
                </a:solidFill>
                <a:cs typeface="Arial" pitchFamily="34" charset="0"/>
              </a:rPr>
              <a:t>©2013 Software AG. All rights reserved. For internal use only</a:t>
            </a:r>
          </a:p>
          <a:p>
            <a:pPr eaLnBrk="1" hangingPunct="1">
              <a:defRPr/>
            </a:pPr>
            <a:endParaRPr lang="en-US" sz="700" dirty="0" smtClean="0">
              <a:solidFill>
                <a:srgbClr val="7F7F7F"/>
              </a:solidFill>
              <a:cs typeface="Arial" pitchFamily="34" charset="0"/>
            </a:endParaRPr>
          </a:p>
        </p:txBody>
      </p:sp>
    </p:spTree>
    <p:extLst>
      <p:ext uri="{BB962C8B-B14F-4D97-AF65-F5344CB8AC3E}">
        <p14:creationId xmlns:p14="http://schemas.microsoft.com/office/powerpoint/2010/main" val="3696752741"/>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AG Divider Slide - Black 03">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63" y="2601913"/>
            <a:ext cx="8333040" cy="649194"/>
          </a:xfrm>
          <a:prstGeom prst="rect">
            <a:avLst/>
          </a:prstGeom>
        </p:spPr>
        <p:txBody>
          <a:bodyPr/>
          <a:lstStyle>
            <a:lvl1pPr>
              <a:defRPr sz="2800">
                <a:solidFill>
                  <a:schemeClr val="bg1"/>
                </a:solidFill>
              </a:defRPr>
            </a:lvl1pPr>
          </a:lstStyle>
          <a:p>
            <a:r>
              <a:rPr lang="es-ES" smtClean="0"/>
              <a:t>Haga clic para modificar el estilo de título del patrón</a:t>
            </a:r>
            <a:endParaRPr dirty="0"/>
          </a:p>
        </p:txBody>
      </p:sp>
      <p:sp>
        <p:nvSpPr>
          <p:cNvPr id="6" name="Rectangle 5"/>
          <p:cNvSpPr/>
          <p:nvPr userDrawn="1"/>
        </p:nvSpPr>
        <p:spPr>
          <a:xfrm>
            <a:off x="342900" y="6650038"/>
            <a:ext cx="3120390" cy="108000"/>
          </a:xfrm>
          <a:prstGeom prst="rect">
            <a:avLst/>
          </a:prstGeom>
          <a:solidFill>
            <a:srgbClr val="000000"/>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7" name="TextBox 22"/>
          <p:cNvSpPr txBox="1">
            <a:spLocks noChangeArrowheads="1"/>
          </p:cNvSpPr>
          <p:nvPr userDrawn="1"/>
        </p:nvSpPr>
        <p:spPr bwMode="auto">
          <a:xfrm>
            <a:off x="505778" y="6650038"/>
            <a:ext cx="27035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r>
              <a:rPr lang="en-US" sz="700" dirty="0" smtClean="0">
                <a:solidFill>
                  <a:srgbClr val="7F7F7F"/>
                </a:solidFill>
                <a:cs typeface="Arial" pitchFamily="34" charset="0"/>
              </a:rPr>
              <a:t>©2013 Software AG. All rights reserved. For internal use only</a:t>
            </a:r>
          </a:p>
          <a:p>
            <a:pPr eaLnBrk="1" hangingPunct="1">
              <a:defRPr/>
            </a:pPr>
            <a:endParaRPr lang="en-US" sz="700" dirty="0" smtClean="0">
              <a:solidFill>
                <a:srgbClr val="7F7F7F"/>
              </a:solidFill>
              <a:cs typeface="Arial" pitchFamily="34" charset="0"/>
            </a:endParaRPr>
          </a:p>
        </p:txBody>
      </p:sp>
    </p:spTree>
    <p:extLst>
      <p:ext uri="{BB962C8B-B14F-4D97-AF65-F5344CB8AC3E}">
        <p14:creationId xmlns:p14="http://schemas.microsoft.com/office/powerpoint/2010/main" val="575627640"/>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AG Divider Slide - WebMethods White 2">
    <p:spTree>
      <p:nvGrpSpPr>
        <p:cNvPr id="1" name=""/>
        <p:cNvGrpSpPr/>
        <p:nvPr/>
      </p:nvGrpSpPr>
      <p:grpSpPr>
        <a:xfrm>
          <a:off x="0" y="0"/>
          <a:ext cx="0" cy="0"/>
          <a:chOff x="0" y="0"/>
          <a:chExt cx="0" cy="0"/>
        </a:xfrm>
      </p:grpSpPr>
      <p:pic>
        <p:nvPicPr>
          <p:cNvPr id="2" name="Picture 11"/>
          <p:cNvPicPr>
            <a:picLocks noChangeAspect="1"/>
          </p:cNvPicPr>
          <p:nvPr/>
        </p:nvPicPr>
        <p:blipFill>
          <a:blip r:embed="rId2" cstate="print">
            <a:extLst>
              <a:ext uri="{28A0092B-C50C-407E-A947-70E740481C1C}">
                <a14:useLocalDpi xmlns:a14="http://schemas.microsoft.com/office/drawing/2010/main" val="0"/>
              </a:ext>
            </a:extLst>
          </a:blip>
          <a:srcRect l="-998" t="3693" r="20798" b="6912"/>
          <a:stretch>
            <a:fillRect/>
          </a:stretch>
        </p:blipFill>
        <p:spPr bwMode="auto">
          <a:xfrm>
            <a:off x="498475" y="442913"/>
            <a:ext cx="8645525"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0" descr="SAG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0" y="1588"/>
            <a:ext cx="16954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475" y="2601913"/>
            <a:ext cx="40909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113" y="5812790"/>
            <a:ext cx="14906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22"/>
          <p:cNvSpPr txBox="1">
            <a:spLocks noChangeArrowheads="1"/>
          </p:cNvSpPr>
          <p:nvPr userDrawn="1"/>
        </p:nvSpPr>
        <p:spPr bwMode="auto">
          <a:xfrm>
            <a:off x="505778" y="6650038"/>
            <a:ext cx="27035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r>
              <a:rPr lang="en-US" sz="700" dirty="0" smtClean="0">
                <a:solidFill>
                  <a:srgbClr val="7F7F7F"/>
                </a:solidFill>
                <a:cs typeface="Arial" pitchFamily="34" charset="0"/>
              </a:rPr>
              <a:t>©2013 Software AG. All rights reserved. For internal use only</a:t>
            </a:r>
          </a:p>
          <a:p>
            <a:pPr eaLnBrk="1" hangingPunct="1">
              <a:defRPr/>
            </a:pPr>
            <a:endParaRPr lang="en-US" sz="700" dirty="0" smtClean="0">
              <a:solidFill>
                <a:srgbClr val="7F7F7F"/>
              </a:solidFill>
              <a:cs typeface="Arial" pitchFamily="34" charset="0"/>
            </a:endParaRPr>
          </a:p>
        </p:txBody>
      </p:sp>
      <p:pic>
        <p:nvPicPr>
          <p:cNvPr id="14" name="Picture 1"/>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074863" y="6594475"/>
            <a:ext cx="70691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6" descr="tagline.png"/>
          <p:cNvPicPr>
            <a:picLocks noChangeAspect="1"/>
          </p:cNvPicPr>
          <p:nvPr userDrawn="1"/>
        </p:nvPicPr>
        <p:blipFill rotWithShape="1">
          <a:blip r:embed="rId7" cstate="print">
            <a:duotone>
              <a:prstClr val="black"/>
              <a:schemeClr val="bg1">
                <a:tint val="45000"/>
                <a:satMod val="400000"/>
              </a:schemeClr>
            </a:duotone>
            <a:extLst>
              <a:ext uri="{28A0092B-C50C-407E-A947-70E740481C1C}">
                <a14:useLocalDpi xmlns:a14="http://schemas.microsoft.com/office/drawing/2010/main"/>
              </a:ext>
            </a:extLst>
          </a:blip>
          <a:srcRect l="6989" t="-1703" r="12946" b="6396"/>
          <a:stretch/>
        </p:blipFill>
        <p:spPr>
          <a:xfrm>
            <a:off x="7834397" y="6578651"/>
            <a:ext cx="1131061" cy="311719"/>
          </a:xfrm>
          <a:prstGeom prst="rect">
            <a:avLst/>
          </a:prstGeom>
          <a:effectLst>
            <a:outerShdw blurRad="101600" sx="105000" sy="105000" algn="ctr" rotWithShape="0">
              <a:prstClr val="black">
                <a:alpha val="88000"/>
              </a:prstClr>
            </a:outerShdw>
          </a:effectLst>
        </p:spPr>
      </p:pic>
    </p:spTree>
    <p:extLst>
      <p:ext uri="{BB962C8B-B14F-4D97-AF65-F5344CB8AC3E}">
        <p14:creationId xmlns:p14="http://schemas.microsoft.com/office/powerpoint/2010/main" val="205886221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AG Divider Slide - Terracotta White 2">
    <p:spTree>
      <p:nvGrpSpPr>
        <p:cNvPr id="1" name=""/>
        <p:cNvGrpSpPr/>
        <p:nvPr/>
      </p:nvGrpSpPr>
      <p:grpSpPr>
        <a:xfrm>
          <a:off x="0" y="0"/>
          <a:ext cx="0" cy="0"/>
          <a:chOff x="0" y="0"/>
          <a:chExt cx="0" cy="0"/>
        </a:xfrm>
      </p:grpSpPr>
      <p:grpSp>
        <p:nvGrpSpPr>
          <p:cNvPr id="10" name="Group 9"/>
          <p:cNvGrpSpPr/>
          <p:nvPr userDrawn="1"/>
        </p:nvGrpSpPr>
        <p:grpSpPr>
          <a:xfrm>
            <a:off x="1628775" y="167958"/>
            <a:ext cx="7515225" cy="6621462"/>
            <a:chOff x="1628775" y="236538"/>
            <a:chExt cx="7515225" cy="6621462"/>
          </a:xfrm>
        </p:grpSpPr>
        <p:pic>
          <p:nvPicPr>
            <p:cNvPr id="2" name="Picture 11"/>
            <p:cNvPicPr>
              <a:picLocks noChangeAspect="1"/>
            </p:cNvPicPr>
            <p:nvPr/>
          </p:nvPicPr>
          <p:blipFill>
            <a:blip r:embed="rId2" cstate="print">
              <a:extLst>
                <a:ext uri="{28A0092B-C50C-407E-A947-70E740481C1C}">
                  <a14:useLocalDpi xmlns:a14="http://schemas.microsoft.com/office/drawing/2010/main" val="0"/>
                </a:ext>
              </a:extLst>
            </a:blip>
            <a:srcRect l="-1370" r="24747" b="6476"/>
            <a:stretch>
              <a:fillRect/>
            </a:stretch>
          </p:blipFill>
          <p:spPr bwMode="auto">
            <a:xfrm>
              <a:off x="1628775" y="236538"/>
              <a:ext cx="7515225" cy="662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1628775" y="4503420"/>
              <a:ext cx="352425" cy="1463040"/>
            </a:xfrm>
            <a:prstGeom prst="rect">
              <a:avLst/>
            </a:prstGeom>
            <a:solidFill>
              <a:schemeClr val="bg1"/>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pic>
        <p:nvPicPr>
          <p:cNvPr id="3" name="Picture 10" descr="SAG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0" y="1588"/>
            <a:ext cx="16954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475" y="2601913"/>
            <a:ext cx="40909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074863" y="6594475"/>
            <a:ext cx="70691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92113" y="5812790"/>
            <a:ext cx="14906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2"/>
          <p:cNvSpPr txBox="1">
            <a:spLocks noChangeArrowheads="1"/>
          </p:cNvSpPr>
          <p:nvPr userDrawn="1"/>
        </p:nvSpPr>
        <p:spPr bwMode="auto">
          <a:xfrm>
            <a:off x="505778" y="6650038"/>
            <a:ext cx="27035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r>
              <a:rPr lang="en-US" sz="700" dirty="0" smtClean="0">
                <a:solidFill>
                  <a:srgbClr val="7F7F7F"/>
                </a:solidFill>
                <a:cs typeface="Arial" pitchFamily="34" charset="0"/>
              </a:rPr>
              <a:t>©2013 Software AG. All rights reserved. For internal use only</a:t>
            </a:r>
          </a:p>
          <a:p>
            <a:pPr eaLnBrk="1" hangingPunct="1">
              <a:defRPr/>
            </a:pPr>
            <a:endParaRPr lang="en-US" sz="700" dirty="0" smtClean="0">
              <a:solidFill>
                <a:srgbClr val="7F7F7F"/>
              </a:solidFill>
              <a:cs typeface="Arial" pitchFamily="34" charset="0"/>
            </a:endParaRPr>
          </a:p>
        </p:txBody>
      </p:sp>
      <p:pic>
        <p:nvPicPr>
          <p:cNvPr id="15" name="Picture 36" descr="tagline.png"/>
          <p:cNvPicPr>
            <a:picLocks noChangeAspect="1"/>
          </p:cNvPicPr>
          <p:nvPr userDrawn="1"/>
        </p:nvPicPr>
        <p:blipFill rotWithShape="1">
          <a:blip r:embed="rId7" cstate="print">
            <a:duotone>
              <a:prstClr val="black"/>
              <a:schemeClr val="bg1">
                <a:tint val="45000"/>
                <a:satMod val="400000"/>
              </a:schemeClr>
            </a:duotone>
            <a:extLst>
              <a:ext uri="{28A0092B-C50C-407E-A947-70E740481C1C}">
                <a14:useLocalDpi xmlns:a14="http://schemas.microsoft.com/office/drawing/2010/main"/>
              </a:ext>
            </a:extLst>
          </a:blip>
          <a:srcRect l="6989" t="-1703" r="12946" b="6396"/>
          <a:stretch/>
        </p:blipFill>
        <p:spPr>
          <a:xfrm>
            <a:off x="7834397" y="6578651"/>
            <a:ext cx="1131061" cy="311719"/>
          </a:xfrm>
          <a:prstGeom prst="rect">
            <a:avLst/>
          </a:prstGeom>
          <a:effectLst>
            <a:outerShdw blurRad="101600" sx="105000" sy="105000" algn="ctr" rotWithShape="0">
              <a:prstClr val="black">
                <a:alpha val="88000"/>
              </a:prstClr>
            </a:outerShdw>
          </a:effectLst>
        </p:spPr>
      </p:pic>
    </p:spTree>
    <p:extLst>
      <p:ext uri="{BB962C8B-B14F-4D97-AF65-F5344CB8AC3E}">
        <p14:creationId xmlns:p14="http://schemas.microsoft.com/office/powerpoint/2010/main" val="694412672"/>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AG Divider Slide - Adabas Natural White 2">
    <p:spTree>
      <p:nvGrpSpPr>
        <p:cNvPr id="1" name=""/>
        <p:cNvGrpSpPr/>
        <p:nvPr/>
      </p:nvGrpSpPr>
      <p:grpSpPr>
        <a:xfrm>
          <a:off x="0" y="0"/>
          <a:ext cx="0" cy="0"/>
          <a:chOff x="0" y="0"/>
          <a:chExt cx="0" cy="0"/>
        </a:xfrm>
      </p:grpSpPr>
      <p:grpSp>
        <p:nvGrpSpPr>
          <p:cNvPr id="10" name="Group 9"/>
          <p:cNvGrpSpPr/>
          <p:nvPr userDrawn="1"/>
        </p:nvGrpSpPr>
        <p:grpSpPr>
          <a:xfrm>
            <a:off x="0" y="100648"/>
            <a:ext cx="9144000" cy="6494462"/>
            <a:chOff x="0" y="363538"/>
            <a:chExt cx="9144000" cy="6494462"/>
          </a:xfrm>
        </p:grpSpPr>
        <p:pic>
          <p:nvPicPr>
            <p:cNvPr id="2" name="Picture 16"/>
            <p:cNvPicPr>
              <a:picLocks noChangeAspect="1"/>
            </p:cNvPicPr>
            <p:nvPr/>
          </p:nvPicPr>
          <p:blipFill>
            <a:blip r:embed="rId2" cstate="print">
              <a:extLst>
                <a:ext uri="{28A0092B-C50C-407E-A947-70E740481C1C}">
                  <a14:useLocalDpi xmlns:a14="http://schemas.microsoft.com/office/drawing/2010/main" val="0"/>
                </a:ext>
              </a:extLst>
            </a:blip>
            <a:srcRect l="-1199" t="574" r="19618" b="7185"/>
            <a:stretch>
              <a:fillRect/>
            </a:stretch>
          </p:blipFill>
          <p:spPr bwMode="auto">
            <a:xfrm>
              <a:off x="0" y="363538"/>
              <a:ext cx="9144000" cy="649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3749040"/>
              <a:ext cx="285750" cy="2923223"/>
            </a:xfrm>
            <a:prstGeom prst="rect">
              <a:avLst/>
            </a:prstGeom>
            <a:solidFill>
              <a:schemeClr val="bg1"/>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pic>
        <p:nvPicPr>
          <p:cNvPr id="3" name="Picture 9" descr="SAG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0" y="1588"/>
            <a:ext cx="16954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p:cNvPicPr>
            <a:picLocks noChangeAspect="1"/>
          </p:cNvPicPr>
          <p:nvPr/>
        </p:nvPicPr>
        <p:blipFill>
          <a:blip r:embed="rId4" cstate="print">
            <a:extLst>
              <a:ext uri="{28A0092B-C50C-407E-A947-70E740481C1C}">
                <a14:useLocalDpi xmlns:a14="http://schemas.microsoft.com/office/drawing/2010/main" val="0"/>
              </a:ext>
            </a:extLst>
          </a:blip>
          <a:srcRect b="-8968"/>
          <a:stretch>
            <a:fillRect/>
          </a:stretch>
        </p:blipFill>
        <p:spPr bwMode="auto">
          <a:xfrm>
            <a:off x="498475" y="2601913"/>
            <a:ext cx="40909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074863" y="6594475"/>
            <a:ext cx="70691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92113" y="5812790"/>
            <a:ext cx="14906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2"/>
          <p:cNvSpPr txBox="1">
            <a:spLocks noChangeArrowheads="1"/>
          </p:cNvSpPr>
          <p:nvPr userDrawn="1"/>
        </p:nvSpPr>
        <p:spPr bwMode="auto">
          <a:xfrm>
            <a:off x="505778" y="6650038"/>
            <a:ext cx="27035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r>
              <a:rPr lang="en-US" sz="700" dirty="0" smtClean="0">
                <a:solidFill>
                  <a:srgbClr val="7F7F7F"/>
                </a:solidFill>
                <a:cs typeface="Arial" pitchFamily="34" charset="0"/>
              </a:rPr>
              <a:t>©2013 Software AG. All rights reserved. For internal use only</a:t>
            </a:r>
          </a:p>
          <a:p>
            <a:pPr eaLnBrk="1" hangingPunct="1">
              <a:defRPr/>
            </a:pPr>
            <a:endParaRPr lang="en-US" sz="700" dirty="0" smtClean="0">
              <a:solidFill>
                <a:srgbClr val="7F7F7F"/>
              </a:solidFill>
              <a:cs typeface="Arial" pitchFamily="34" charset="0"/>
            </a:endParaRPr>
          </a:p>
        </p:txBody>
      </p:sp>
      <p:pic>
        <p:nvPicPr>
          <p:cNvPr id="15" name="Picture 36" descr="tagline.png"/>
          <p:cNvPicPr>
            <a:picLocks noChangeAspect="1"/>
          </p:cNvPicPr>
          <p:nvPr userDrawn="1"/>
        </p:nvPicPr>
        <p:blipFill rotWithShape="1">
          <a:blip r:embed="rId7" cstate="print">
            <a:duotone>
              <a:prstClr val="black"/>
              <a:schemeClr val="bg1">
                <a:tint val="45000"/>
                <a:satMod val="400000"/>
              </a:schemeClr>
            </a:duotone>
            <a:extLst>
              <a:ext uri="{28A0092B-C50C-407E-A947-70E740481C1C}">
                <a14:useLocalDpi xmlns:a14="http://schemas.microsoft.com/office/drawing/2010/main"/>
              </a:ext>
            </a:extLst>
          </a:blip>
          <a:srcRect l="6989" t="-1703" r="12946" b="6396"/>
          <a:stretch/>
        </p:blipFill>
        <p:spPr>
          <a:xfrm>
            <a:off x="7834397" y="6578651"/>
            <a:ext cx="1131061" cy="311719"/>
          </a:xfrm>
          <a:prstGeom prst="rect">
            <a:avLst/>
          </a:prstGeom>
          <a:effectLst>
            <a:outerShdw blurRad="101600" sx="105000" sy="105000" algn="ctr" rotWithShape="0">
              <a:prstClr val="black">
                <a:alpha val="88000"/>
              </a:prstClr>
            </a:outerShdw>
          </a:effectLst>
        </p:spPr>
      </p:pic>
    </p:spTree>
    <p:extLst>
      <p:ext uri="{BB962C8B-B14F-4D97-AF65-F5344CB8AC3E}">
        <p14:creationId xmlns:p14="http://schemas.microsoft.com/office/powerpoint/2010/main" val="266157547"/>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AG Divider Slide - Aris White 2">
    <p:spTree>
      <p:nvGrpSpPr>
        <p:cNvPr id="1" name=""/>
        <p:cNvGrpSpPr/>
        <p:nvPr/>
      </p:nvGrpSpPr>
      <p:grpSpPr>
        <a:xfrm>
          <a:off x="0" y="0"/>
          <a:ext cx="0" cy="0"/>
          <a:chOff x="0" y="0"/>
          <a:chExt cx="0" cy="0"/>
        </a:xfrm>
      </p:grpSpPr>
      <p:pic>
        <p:nvPicPr>
          <p:cNvPr id="2" name="Picture 11"/>
          <p:cNvPicPr>
            <a:picLocks noChangeAspect="1"/>
          </p:cNvPicPr>
          <p:nvPr/>
        </p:nvPicPr>
        <p:blipFill>
          <a:blip r:embed="rId2" cstate="print">
            <a:extLst>
              <a:ext uri="{28A0092B-C50C-407E-A947-70E740481C1C}">
                <a14:useLocalDpi xmlns:a14="http://schemas.microsoft.com/office/drawing/2010/main" val="0"/>
              </a:ext>
            </a:extLst>
          </a:blip>
          <a:srcRect l="3484" t="3008" r="19624" b="7719"/>
          <a:stretch>
            <a:fillRect/>
          </a:stretch>
        </p:blipFill>
        <p:spPr bwMode="auto">
          <a:xfrm>
            <a:off x="0" y="324485"/>
            <a:ext cx="9144000" cy="638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0" descr="SAG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0" y="1588"/>
            <a:ext cx="16954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p:nvPicPr>
        <p:blipFill>
          <a:blip r:embed="rId4" cstate="print">
            <a:extLst>
              <a:ext uri="{28A0092B-C50C-407E-A947-70E740481C1C}">
                <a14:useLocalDpi xmlns:a14="http://schemas.microsoft.com/office/drawing/2010/main" val="0"/>
              </a:ext>
            </a:extLst>
          </a:blip>
          <a:srcRect t="-15533"/>
          <a:stretch>
            <a:fillRect/>
          </a:stretch>
        </p:blipFill>
        <p:spPr bwMode="auto">
          <a:xfrm>
            <a:off x="498475" y="2601913"/>
            <a:ext cx="409098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074863" y="6594475"/>
            <a:ext cx="70691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92113" y="5812790"/>
            <a:ext cx="14906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2"/>
          <p:cNvSpPr txBox="1">
            <a:spLocks noChangeArrowheads="1"/>
          </p:cNvSpPr>
          <p:nvPr userDrawn="1"/>
        </p:nvSpPr>
        <p:spPr bwMode="auto">
          <a:xfrm>
            <a:off x="505778" y="6650038"/>
            <a:ext cx="27035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r>
              <a:rPr lang="en-US" sz="700" dirty="0" smtClean="0">
                <a:solidFill>
                  <a:srgbClr val="7F7F7F"/>
                </a:solidFill>
                <a:cs typeface="Arial" pitchFamily="34" charset="0"/>
              </a:rPr>
              <a:t>©2013 Software AG. All rights reserved. For internal use only</a:t>
            </a:r>
          </a:p>
          <a:p>
            <a:pPr eaLnBrk="1" hangingPunct="1">
              <a:defRPr/>
            </a:pPr>
            <a:endParaRPr lang="en-US" sz="700" dirty="0" smtClean="0">
              <a:solidFill>
                <a:srgbClr val="7F7F7F"/>
              </a:solidFill>
              <a:cs typeface="Arial" pitchFamily="34" charset="0"/>
            </a:endParaRPr>
          </a:p>
        </p:txBody>
      </p:sp>
      <p:pic>
        <p:nvPicPr>
          <p:cNvPr id="13" name="Picture 36" descr="tagline.png"/>
          <p:cNvPicPr>
            <a:picLocks noChangeAspect="1"/>
          </p:cNvPicPr>
          <p:nvPr userDrawn="1"/>
        </p:nvPicPr>
        <p:blipFill rotWithShape="1">
          <a:blip r:embed="rId7" cstate="print">
            <a:duotone>
              <a:prstClr val="black"/>
              <a:schemeClr val="bg1">
                <a:tint val="45000"/>
                <a:satMod val="400000"/>
              </a:schemeClr>
            </a:duotone>
            <a:extLst>
              <a:ext uri="{28A0092B-C50C-407E-A947-70E740481C1C}">
                <a14:useLocalDpi xmlns:a14="http://schemas.microsoft.com/office/drawing/2010/main"/>
              </a:ext>
            </a:extLst>
          </a:blip>
          <a:srcRect l="6989" t="-1703" r="12946" b="6396"/>
          <a:stretch/>
        </p:blipFill>
        <p:spPr>
          <a:xfrm>
            <a:off x="7834397" y="6578651"/>
            <a:ext cx="1131061" cy="311719"/>
          </a:xfrm>
          <a:prstGeom prst="rect">
            <a:avLst/>
          </a:prstGeom>
          <a:effectLst>
            <a:outerShdw blurRad="101600" sx="105000" sy="105000" algn="ctr" rotWithShape="0">
              <a:prstClr val="black">
                <a:alpha val="88000"/>
              </a:prstClr>
            </a:outerShdw>
          </a:effectLst>
        </p:spPr>
      </p:pic>
    </p:spTree>
    <p:extLst>
      <p:ext uri="{BB962C8B-B14F-4D97-AF65-F5344CB8AC3E}">
        <p14:creationId xmlns:p14="http://schemas.microsoft.com/office/powerpoint/2010/main" val="190877876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Rectangle 41"/>
          <p:cNvSpPr>
            <a:spLocks noGrp="1" noChangeArrowheads="1"/>
          </p:cNvSpPr>
          <p:nvPr>
            <p:ph type="dt" sz="half" idx="10"/>
          </p:nvPr>
        </p:nvSpPr>
        <p:spPr>
          <a:ln/>
        </p:spPr>
        <p:txBody>
          <a:bodyPr/>
          <a:lstStyle>
            <a:lvl1pPr>
              <a:defRPr/>
            </a:lvl1pPr>
          </a:lstStyle>
          <a:p>
            <a:pPr>
              <a:defRPr/>
            </a:pPr>
            <a:fld id="{D68D77A7-5164-479C-8B44-1EDC4F321248}" type="datetime3">
              <a:rPr lang="en-US"/>
              <a:pPr>
                <a:defRPr/>
              </a:pPr>
              <a:t>1 July 2014</a:t>
            </a:fld>
            <a:r>
              <a:rPr lang="en-US"/>
              <a:t>  |  Software AG - Get There Faster  |  </a:t>
            </a:r>
            <a:fld id="{F34DBAAA-8F33-4630-86D3-F1CCA8A216A6}" type="slidenum">
              <a:rPr lang="en-US"/>
              <a:pPr>
                <a:defRPr/>
              </a:pPr>
              <a:t>‹#›</a:t>
            </a:fld>
            <a:r>
              <a:rPr lang="en-US"/>
              <a:t> </a:t>
            </a:r>
          </a:p>
        </p:txBody>
      </p:sp>
    </p:spTree>
    <p:extLst>
      <p:ext uri="{BB962C8B-B14F-4D97-AF65-F5344CB8AC3E}">
        <p14:creationId xmlns:p14="http://schemas.microsoft.com/office/powerpoint/2010/main" val="2227171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1"/>
          <p:cNvSpPr>
            <a:spLocks noGrp="1" noChangeArrowheads="1"/>
          </p:cNvSpPr>
          <p:nvPr>
            <p:ph type="dt" sz="half" idx="10"/>
          </p:nvPr>
        </p:nvSpPr>
        <p:spPr>
          <a:ln/>
        </p:spPr>
        <p:txBody>
          <a:bodyPr/>
          <a:lstStyle>
            <a:lvl1pPr>
              <a:defRPr/>
            </a:lvl1pPr>
          </a:lstStyle>
          <a:p>
            <a:pPr>
              <a:defRPr/>
            </a:pPr>
            <a:fld id="{32DB6972-D3C8-4222-8B98-CFAB267FB3C1}" type="datetime1">
              <a:rPr lang="en-US"/>
              <a:pPr>
                <a:defRPr/>
              </a:pPr>
              <a:t>7/1/2014</a:t>
            </a:fld>
            <a:r>
              <a:rPr lang="en-US"/>
              <a:t>  |  Software AG User Group 2011  |  </a:t>
            </a:r>
            <a:fld id="{CC70EE27-6BE7-4A30-A87B-11E559DCEE3A}" type="slidenum">
              <a:rPr lang="en-US"/>
              <a:pPr>
                <a:defRPr/>
              </a:pPr>
              <a:t>‹#›</a:t>
            </a:fld>
            <a:r>
              <a:rPr lang="en-US"/>
              <a:t> </a:t>
            </a:r>
          </a:p>
        </p:txBody>
      </p:sp>
    </p:spTree>
    <p:extLst>
      <p:ext uri="{BB962C8B-B14F-4D97-AF65-F5344CB8AC3E}">
        <p14:creationId xmlns:p14="http://schemas.microsoft.com/office/powerpoint/2010/main" val="204461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AG - 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00063" y="709612"/>
            <a:ext cx="8332787" cy="822007"/>
          </a:xfrm>
        </p:spPr>
        <p:txBody>
          <a:bodyPr/>
          <a:lstStyle>
            <a:lvl1pPr>
              <a:defRPr sz="2800"/>
            </a:lvl1pPr>
          </a:lstStyle>
          <a:p>
            <a:r>
              <a:rPr lang="en-US" dirty="0" smtClean="0"/>
              <a:t>Click to edit title style</a:t>
            </a:r>
            <a:endParaRPr dirty="0"/>
          </a:p>
        </p:txBody>
      </p:sp>
    </p:spTree>
    <p:extLst>
      <p:ext uri="{BB962C8B-B14F-4D97-AF65-F5344CB8AC3E}">
        <p14:creationId xmlns:p14="http://schemas.microsoft.com/office/powerpoint/2010/main" val="687199385"/>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AG Closing Slide 01">
    <p:spTree>
      <p:nvGrpSpPr>
        <p:cNvPr id="1" name=""/>
        <p:cNvGrpSpPr/>
        <p:nvPr/>
      </p:nvGrpSpPr>
      <p:grpSpPr>
        <a:xfrm>
          <a:off x="0" y="0"/>
          <a:ext cx="0" cy="0"/>
          <a:chOff x="0" y="0"/>
          <a:chExt cx="0" cy="0"/>
        </a:xfrm>
      </p:grpSpPr>
      <p:pic>
        <p:nvPicPr>
          <p:cNvPr id="2" name="Picture 36" descr="tagline.png"/>
          <p:cNvPicPr>
            <a:picLocks noChangeAspect="1"/>
          </p:cNvPicPr>
          <p:nvPr/>
        </p:nvPicPr>
        <p:blipFill rotWithShape="1">
          <a:blip r:embed="rId2" cstate="print">
            <a:duotone>
              <a:prstClr val="black"/>
              <a:schemeClr val="bg1">
                <a:tint val="45000"/>
                <a:satMod val="400000"/>
              </a:schemeClr>
            </a:duotone>
            <a:extLst>
              <a:ext uri="{28A0092B-C50C-407E-A947-70E740481C1C}">
                <a14:useLocalDpi xmlns:a14="http://schemas.microsoft.com/office/drawing/2010/main"/>
              </a:ext>
            </a:extLst>
          </a:blip>
          <a:srcRect l="6988" t="-1703" r="12842" b="6396"/>
          <a:stretch/>
        </p:blipFill>
        <p:spPr>
          <a:xfrm>
            <a:off x="6391700" y="6140673"/>
            <a:ext cx="2241398" cy="616929"/>
          </a:xfrm>
          <a:prstGeom prst="rect">
            <a:avLst/>
          </a:prstGeom>
        </p:spPr>
      </p:pic>
    </p:spTree>
    <p:extLst>
      <p:ext uri="{BB962C8B-B14F-4D97-AF65-F5344CB8AC3E}">
        <p14:creationId xmlns:p14="http://schemas.microsoft.com/office/powerpoint/2010/main" val="656212294"/>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500064" y="2233612"/>
            <a:ext cx="3949700" cy="1397000"/>
          </a:xfrm>
          <a:prstGeom prst="rect">
            <a:avLst/>
          </a:prstGeom>
        </p:spPr>
        <p:txBody>
          <a:bodyPr/>
          <a:lstStyle>
            <a:lvl1pPr marL="92075" indent="0">
              <a:buNone/>
              <a:defRPr sz="1800" b="0"/>
            </a:lvl1pPr>
            <a:lvl2pPr marL="228600" marR="0" indent="-228600" algn="l" defTabSz="914400" rtl="0" eaLnBrk="1" fontAlgn="base" latinLnBrk="0" hangingPunct="1">
              <a:lnSpc>
                <a:spcPct val="100000"/>
              </a:lnSpc>
              <a:spcBef>
                <a:spcPts val="300"/>
              </a:spcBef>
              <a:spcAft>
                <a:spcPct val="0"/>
              </a:spcAft>
              <a:buClr>
                <a:schemeClr val="accent2"/>
              </a:buClr>
              <a:buSzTx/>
              <a:buFont typeface="Arial" pitchFamily="34" charset="0"/>
              <a:buChar char="•"/>
              <a:tabLst/>
              <a:defRPr sz="1400" baseline="0"/>
            </a:lvl2pPr>
            <a:lvl3pPr>
              <a:defRPr sz="1600"/>
            </a:lvl3pPr>
            <a:lvl4pPr>
              <a:defRPr sz="1400"/>
            </a:lvl4pPr>
            <a:lvl5pPr>
              <a:defRPr/>
            </a:lvl5pPr>
            <a:lvl6pPr>
              <a:defRPr/>
            </a:lvl6pPr>
          </a:lstStyle>
          <a:p>
            <a:pPr lvl="0"/>
            <a:r>
              <a:rPr lang="en-US" dirty="0" smtClean="0"/>
              <a:t>Click to edit text</a:t>
            </a:r>
          </a:p>
        </p:txBody>
      </p:sp>
      <p:sp>
        <p:nvSpPr>
          <p:cNvPr id="15" name="Content Placeholder 2"/>
          <p:cNvSpPr>
            <a:spLocks noGrp="1"/>
          </p:cNvSpPr>
          <p:nvPr>
            <p:ph idx="13" hasCustomPrompt="1"/>
          </p:nvPr>
        </p:nvSpPr>
        <p:spPr>
          <a:xfrm>
            <a:off x="500063" y="4354830"/>
            <a:ext cx="3932237" cy="1977390"/>
          </a:xfrm>
          <a:prstGeom prst="rect">
            <a:avLst/>
          </a:prstGeom>
        </p:spPr>
        <p:txBody>
          <a:bodyPr/>
          <a:lstStyle>
            <a:lvl1pPr marL="228600" indent="-136525">
              <a:buNone/>
              <a:defRPr sz="1800" b="0"/>
            </a:lvl1pPr>
            <a:lvl2pPr marL="228600" marR="0" indent="-136525" algn="l" defTabSz="914400" rtl="0" eaLnBrk="1" fontAlgn="base" latinLnBrk="0" hangingPunct="1">
              <a:lnSpc>
                <a:spcPct val="100000"/>
              </a:lnSpc>
              <a:spcBef>
                <a:spcPts val="300"/>
              </a:spcBef>
              <a:spcAft>
                <a:spcPct val="0"/>
              </a:spcAft>
              <a:buClr>
                <a:schemeClr val="accent2"/>
              </a:buClr>
              <a:buSzTx/>
              <a:buFont typeface="Arial" pitchFamily="34" charset="0"/>
              <a:buChar char="•"/>
              <a:tabLst/>
              <a:defRPr sz="1600" baseline="0"/>
            </a:lvl2pPr>
            <a:lvl3pPr>
              <a:defRPr sz="1600"/>
            </a:lvl3pPr>
            <a:lvl4pPr>
              <a:defRPr sz="1400"/>
            </a:lvl4pPr>
            <a:lvl5pPr>
              <a:defRPr/>
            </a:lvl5pPr>
            <a:lvl6pPr>
              <a:defRPr/>
            </a:lvl6pPr>
          </a:lstStyle>
          <a:p>
            <a:pPr lvl="0"/>
            <a:r>
              <a:rPr lang="en-US" dirty="0" smtClean="0"/>
              <a:t>Click to edit text</a:t>
            </a:r>
          </a:p>
          <a:p>
            <a:pPr lvl="1"/>
            <a:r>
              <a:rPr lang="de-DE" dirty="0" smtClean="0"/>
              <a:t>Second </a:t>
            </a:r>
            <a:r>
              <a:rPr lang="de-DE" dirty="0" err="1" smtClean="0"/>
              <a:t>level</a:t>
            </a:r>
            <a:endParaRPr lang="de-DE" dirty="0" smtClean="0"/>
          </a:p>
          <a:p>
            <a:pPr lvl="1"/>
            <a:r>
              <a:rPr lang="de-DE" dirty="0" smtClean="0"/>
              <a:t>Second </a:t>
            </a:r>
            <a:r>
              <a:rPr lang="de-DE" dirty="0" err="1" smtClean="0"/>
              <a:t>level</a:t>
            </a:r>
            <a:endParaRPr lang="de-DE" dirty="0" smtClean="0"/>
          </a:p>
          <a:p>
            <a:pPr lvl="1"/>
            <a:r>
              <a:rPr lang="de-DE" dirty="0" smtClean="0"/>
              <a:t>Second </a:t>
            </a:r>
            <a:r>
              <a:rPr lang="de-DE" dirty="0" err="1" smtClean="0"/>
              <a:t>level</a:t>
            </a:r>
            <a:endParaRPr lang="de-DE" dirty="0" smtClean="0"/>
          </a:p>
        </p:txBody>
      </p:sp>
      <p:sp>
        <p:nvSpPr>
          <p:cNvPr id="18" name="Content Placeholder 2"/>
          <p:cNvSpPr>
            <a:spLocks noGrp="1"/>
          </p:cNvSpPr>
          <p:nvPr>
            <p:ph idx="15" hasCustomPrompt="1"/>
          </p:nvPr>
        </p:nvSpPr>
        <p:spPr>
          <a:xfrm>
            <a:off x="4713289" y="4357688"/>
            <a:ext cx="3994150" cy="1976040"/>
          </a:xfrm>
          <a:prstGeom prst="rect">
            <a:avLst/>
          </a:prstGeom>
        </p:spPr>
        <p:txBody>
          <a:bodyPr/>
          <a:lstStyle>
            <a:lvl1pPr marL="228600" indent="-136525">
              <a:buNone/>
              <a:defRPr sz="1800" b="0"/>
            </a:lvl1pPr>
            <a:lvl2pPr marL="228600" marR="0" indent="-136525" algn="l" defTabSz="914400" rtl="0" eaLnBrk="1" fontAlgn="base" latinLnBrk="0" hangingPunct="1">
              <a:lnSpc>
                <a:spcPct val="100000"/>
              </a:lnSpc>
              <a:spcBef>
                <a:spcPts val="300"/>
              </a:spcBef>
              <a:spcAft>
                <a:spcPct val="0"/>
              </a:spcAft>
              <a:buClr>
                <a:schemeClr val="accent2"/>
              </a:buClr>
              <a:buSzTx/>
              <a:buFont typeface="Arial" pitchFamily="34" charset="0"/>
              <a:buChar char="•"/>
              <a:tabLst/>
              <a:defRPr sz="1600" baseline="0"/>
            </a:lvl2pPr>
            <a:lvl3pPr>
              <a:defRPr sz="1600"/>
            </a:lvl3pPr>
            <a:lvl4pPr>
              <a:defRPr sz="1400"/>
            </a:lvl4pPr>
            <a:lvl5pPr>
              <a:defRPr/>
            </a:lvl5pPr>
            <a:lvl6pPr>
              <a:defRPr/>
            </a:lvl6pPr>
          </a:lstStyle>
          <a:p>
            <a:pPr lvl="0"/>
            <a:r>
              <a:rPr lang="en-US" dirty="0" smtClean="0"/>
              <a:t>Click to edit text </a:t>
            </a:r>
          </a:p>
          <a:p>
            <a:pPr lvl="1"/>
            <a:r>
              <a:rPr lang="de-DE" dirty="0" smtClean="0"/>
              <a:t>Second </a:t>
            </a:r>
            <a:r>
              <a:rPr lang="de-DE" dirty="0" err="1" smtClean="0"/>
              <a:t>level</a:t>
            </a:r>
            <a:endParaRPr lang="de-DE" dirty="0" smtClean="0"/>
          </a:p>
          <a:p>
            <a:pPr lvl="1"/>
            <a:r>
              <a:rPr lang="de-DE" dirty="0" smtClean="0"/>
              <a:t>Second </a:t>
            </a:r>
            <a:r>
              <a:rPr lang="de-DE" dirty="0" err="1" smtClean="0"/>
              <a:t>level</a:t>
            </a:r>
            <a:endParaRPr lang="de-DE" dirty="0" smtClean="0"/>
          </a:p>
          <a:p>
            <a:pPr lvl="1"/>
            <a:r>
              <a:rPr lang="de-DE" dirty="0" smtClean="0"/>
              <a:t>Second </a:t>
            </a:r>
            <a:r>
              <a:rPr lang="de-DE" dirty="0" err="1" smtClean="0"/>
              <a:t>level</a:t>
            </a:r>
            <a:endParaRPr lang="de-DE" dirty="0" smtClean="0"/>
          </a:p>
        </p:txBody>
      </p:sp>
      <p:sp>
        <p:nvSpPr>
          <p:cNvPr id="20" name="Picture Placeholder 19"/>
          <p:cNvSpPr>
            <a:spLocks noGrp="1"/>
          </p:cNvSpPr>
          <p:nvPr>
            <p:ph type="pic" sz="quarter" idx="17" hasCustomPrompt="1"/>
          </p:nvPr>
        </p:nvSpPr>
        <p:spPr>
          <a:xfrm>
            <a:off x="6673851" y="220028"/>
            <a:ext cx="1945958" cy="614361"/>
          </a:xfrm>
          <a:prstGeom prst="rect">
            <a:avLst/>
          </a:prstGeom>
        </p:spPr>
        <p:txBody>
          <a:bodyPr/>
          <a:lstStyle>
            <a:lvl1pPr marL="0" indent="0">
              <a:buNone/>
              <a:defRPr/>
            </a:lvl1pPr>
          </a:lstStyle>
          <a:p>
            <a:r>
              <a:rPr lang="de-DE" dirty="0" smtClean="0"/>
              <a:t>Logo </a:t>
            </a:r>
            <a:r>
              <a:rPr lang="de-DE" dirty="0" err="1" smtClean="0"/>
              <a:t>customer</a:t>
            </a:r>
            <a:endParaRPr lang="en-US" dirty="0"/>
          </a:p>
        </p:txBody>
      </p:sp>
      <p:sp>
        <p:nvSpPr>
          <p:cNvPr id="12" name="Title 1"/>
          <p:cNvSpPr>
            <a:spLocks noGrp="1"/>
          </p:cNvSpPr>
          <p:nvPr>
            <p:ph type="title" hasCustomPrompt="1"/>
          </p:nvPr>
        </p:nvSpPr>
        <p:spPr>
          <a:xfrm>
            <a:off x="500064" y="708660"/>
            <a:ext cx="3949700" cy="800100"/>
          </a:xfrm>
        </p:spPr>
        <p:txBody>
          <a:bodyPr/>
          <a:lstStyle>
            <a:lvl1pPr>
              <a:defRPr baseline="0"/>
            </a:lvl1pPr>
          </a:lstStyle>
          <a:p>
            <a:r>
              <a:rPr lang="en-US" dirty="0" smtClean="0"/>
              <a:t>Click to edit Case Study Slide</a:t>
            </a:r>
            <a:endParaRPr lang="en-US" dirty="0"/>
          </a:p>
        </p:txBody>
      </p:sp>
      <p:sp>
        <p:nvSpPr>
          <p:cNvPr id="21" name="Round Diagonal Corner Rectangle 20"/>
          <p:cNvSpPr>
            <a:spLocks/>
          </p:cNvSpPr>
          <p:nvPr userDrawn="1"/>
        </p:nvSpPr>
        <p:spPr bwMode="auto">
          <a:xfrm>
            <a:off x="508000" y="3879850"/>
            <a:ext cx="3924300" cy="381000"/>
          </a:xfrm>
          <a:prstGeom prst="round2Diag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smtClean="0"/>
              <a:t>Opportunity</a:t>
            </a:r>
            <a:endParaRPr lang="en-US" dirty="0"/>
          </a:p>
        </p:txBody>
      </p:sp>
      <p:sp>
        <p:nvSpPr>
          <p:cNvPr id="22" name="Freeform 21"/>
          <p:cNvSpPr>
            <a:spLocks/>
          </p:cNvSpPr>
          <p:nvPr userDrawn="1"/>
        </p:nvSpPr>
        <p:spPr bwMode="auto">
          <a:xfrm>
            <a:off x="4711700" y="3879850"/>
            <a:ext cx="3924300" cy="381000"/>
          </a:xfrm>
          <a:custGeom>
            <a:avLst/>
            <a:gdLst>
              <a:gd name="T0" fmla="*/ 96 w 2472"/>
              <a:gd name="T1" fmla="*/ 0 h 240"/>
              <a:gd name="T2" fmla="*/ 96 w 2472"/>
              <a:gd name="T3" fmla="*/ 0 h 240"/>
              <a:gd name="T4" fmla="*/ 76 w 2472"/>
              <a:gd name="T5" fmla="*/ 2 h 240"/>
              <a:gd name="T6" fmla="*/ 58 w 2472"/>
              <a:gd name="T7" fmla="*/ 8 h 240"/>
              <a:gd name="T8" fmla="*/ 42 w 2472"/>
              <a:gd name="T9" fmla="*/ 16 h 240"/>
              <a:gd name="T10" fmla="*/ 28 w 2472"/>
              <a:gd name="T11" fmla="*/ 28 h 240"/>
              <a:gd name="T12" fmla="*/ 16 w 2472"/>
              <a:gd name="T13" fmla="*/ 42 h 240"/>
              <a:gd name="T14" fmla="*/ 8 w 2472"/>
              <a:gd name="T15" fmla="*/ 58 h 240"/>
              <a:gd name="T16" fmla="*/ 2 w 2472"/>
              <a:gd name="T17" fmla="*/ 76 h 240"/>
              <a:gd name="T18" fmla="*/ 0 w 2472"/>
              <a:gd name="T19" fmla="*/ 96 h 240"/>
              <a:gd name="T20" fmla="*/ 0 w 2472"/>
              <a:gd name="T21" fmla="*/ 240 h 240"/>
              <a:gd name="T22" fmla="*/ 2376 w 2472"/>
              <a:gd name="T23" fmla="*/ 240 h 240"/>
              <a:gd name="T24" fmla="*/ 2376 w 2472"/>
              <a:gd name="T25" fmla="*/ 240 h 240"/>
              <a:gd name="T26" fmla="*/ 2396 w 2472"/>
              <a:gd name="T27" fmla="*/ 238 h 240"/>
              <a:gd name="T28" fmla="*/ 2414 w 2472"/>
              <a:gd name="T29" fmla="*/ 232 h 240"/>
              <a:gd name="T30" fmla="*/ 2430 w 2472"/>
              <a:gd name="T31" fmla="*/ 224 h 240"/>
              <a:gd name="T32" fmla="*/ 2444 w 2472"/>
              <a:gd name="T33" fmla="*/ 212 h 240"/>
              <a:gd name="T34" fmla="*/ 2456 w 2472"/>
              <a:gd name="T35" fmla="*/ 198 h 240"/>
              <a:gd name="T36" fmla="*/ 2464 w 2472"/>
              <a:gd name="T37" fmla="*/ 182 h 240"/>
              <a:gd name="T38" fmla="*/ 2470 w 2472"/>
              <a:gd name="T39" fmla="*/ 164 h 240"/>
              <a:gd name="T40" fmla="*/ 2472 w 2472"/>
              <a:gd name="T41" fmla="*/ 144 h 240"/>
              <a:gd name="T42" fmla="*/ 2472 w 2472"/>
              <a:gd name="T43" fmla="*/ 0 h 240"/>
              <a:gd name="T44" fmla="*/ 96 w 2472"/>
              <a:gd name="T4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72" h="240">
                <a:moveTo>
                  <a:pt x="96" y="0"/>
                </a:moveTo>
                <a:lnTo>
                  <a:pt x="96" y="0"/>
                </a:lnTo>
                <a:lnTo>
                  <a:pt x="76" y="2"/>
                </a:lnTo>
                <a:lnTo>
                  <a:pt x="58" y="8"/>
                </a:lnTo>
                <a:lnTo>
                  <a:pt x="42" y="16"/>
                </a:lnTo>
                <a:lnTo>
                  <a:pt x="28" y="28"/>
                </a:lnTo>
                <a:lnTo>
                  <a:pt x="16" y="42"/>
                </a:lnTo>
                <a:lnTo>
                  <a:pt x="8" y="58"/>
                </a:lnTo>
                <a:lnTo>
                  <a:pt x="2" y="76"/>
                </a:lnTo>
                <a:lnTo>
                  <a:pt x="0" y="96"/>
                </a:lnTo>
                <a:lnTo>
                  <a:pt x="0" y="240"/>
                </a:lnTo>
                <a:lnTo>
                  <a:pt x="2376" y="240"/>
                </a:lnTo>
                <a:lnTo>
                  <a:pt x="2376" y="240"/>
                </a:lnTo>
                <a:lnTo>
                  <a:pt x="2396" y="238"/>
                </a:lnTo>
                <a:lnTo>
                  <a:pt x="2414" y="232"/>
                </a:lnTo>
                <a:lnTo>
                  <a:pt x="2430" y="224"/>
                </a:lnTo>
                <a:lnTo>
                  <a:pt x="2444" y="212"/>
                </a:lnTo>
                <a:lnTo>
                  <a:pt x="2456" y="198"/>
                </a:lnTo>
                <a:lnTo>
                  <a:pt x="2464" y="182"/>
                </a:lnTo>
                <a:lnTo>
                  <a:pt x="2470" y="164"/>
                </a:lnTo>
                <a:lnTo>
                  <a:pt x="2472" y="144"/>
                </a:lnTo>
                <a:lnTo>
                  <a:pt x="2472" y="0"/>
                </a:lnTo>
                <a:lnTo>
                  <a:pt x="9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smtClean="0"/>
              <a:t>Result</a:t>
            </a:r>
            <a:endParaRPr lang="en-US" dirty="0">
              <a:solidFill>
                <a:schemeClr val="accent3">
                  <a:lumMod val="75000"/>
                </a:schemeClr>
              </a:solidFill>
            </a:endParaRPr>
          </a:p>
        </p:txBody>
      </p:sp>
      <p:sp>
        <p:nvSpPr>
          <p:cNvPr id="25" name="Content Placeholder 24"/>
          <p:cNvSpPr>
            <a:spLocks noGrp="1"/>
          </p:cNvSpPr>
          <p:nvPr>
            <p:ph sz="quarter" idx="19" hasCustomPrompt="1"/>
          </p:nvPr>
        </p:nvSpPr>
        <p:spPr>
          <a:xfrm>
            <a:off x="4914900" y="927100"/>
            <a:ext cx="3721099" cy="2730500"/>
          </a:xfrm>
          <a:prstGeom prst="round2DiagRect">
            <a:avLst/>
          </a:prstGeom>
          <a:ln>
            <a:noFill/>
          </a:ln>
        </p:spPr>
        <p:style>
          <a:lnRef idx="3">
            <a:schemeClr val="lt1"/>
          </a:lnRef>
          <a:fillRef idx="1">
            <a:schemeClr val="accent4"/>
          </a:fillRef>
          <a:effectRef idx="1">
            <a:schemeClr val="accent4"/>
          </a:effectRef>
          <a:fontRef idx="none"/>
        </p:style>
        <p:txBody>
          <a:bodyPr/>
          <a:lstStyle>
            <a:lvl1pPr marL="0" indent="0">
              <a:buNone/>
              <a:defRPr sz="2400" baseline="0">
                <a:solidFill>
                  <a:schemeClr val="bg1"/>
                </a:solidFill>
              </a:defRPr>
            </a:lvl1pPr>
            <a:lvl2pPr marL="228600" indent="0">
              <a:buNone/>
              <a:defRPr>
                <a:solidFill>
                  <a:schemeClr val="bg1"/>
                </a:solidFill>
              </a:defRPr>
            </a:lvl2pPr>
            <a:lvl3pPr marL="457200" indent="0">
              <a:buNone/>
              <a:defRPr>
                <a:solidFill>
                  <a:schemeClr val="bg1"/>
                </a:solidFill>
              </a:defRPr>
            </a:lvl3pPr>
            <a:lvl4pPr marL="685800" indent="0">
              <a:buNone/>
              <a:defRPr>
                <a:solidFill>
                  <a:schemeClr val="bg1"/>
                </a:solidFill>
              </a:defRPr>
            </a:lvl4pPr>
            <a:lvl5pPr marL="914400" indent="0">
              <a:buNone/>
              <a:defRPr>
                <a:solidFill>
                  <a:schemeClr val="bg1"/>
                </a:solidFill>
              </a:defRPr>
            </a:lvl5pPr>
          </a:lstStyle>
          <a:p>
            <a:pPr lvl="0"/>
            <a:r>
              <a:rPr lang="en-US" dirty="0" smtClean="0"/>
              <a:t>Click to edit text: </a:t>
            </a:r>
          </a:p>
          <a:p>
            <a:pPr lvl="0"/>
            <a:r>
              <a:rPr lang="en-US" dirty="0" smtClean="0"/>
              <a:t>facts &amp; figures – change sizes and color of shape</a:t>
            </a:r>
          </a:p>
        </p:txBody>
      </p:sp>
      <p:sp>
        <p:nvSpPr>
          <p:cNvPr id="3" name="Text Placeholder 2"/>
          <p:cNvSpPr>
            <a:spLocks noGrp="1"/>
          </p:cNvSpPr>
          <p:nvPr>
            <p:ph type="body" sz="quarter" idx="20" hasCustomPrompt="1"/>
          </p:nvPr>
        </p:nvSpPr>
        <p:spPr>
          <a:xfrm>
            <a:off x="508000" y="1778000"/>
            <a:ext cx="3924300" cy="381000"/>
          </a:xfrm>
          <a:prstGeom prst="round2DiagRect">
            <a:avLst/>
          </a:prstGeom>
          <a:ln>
            <a:noFill/>
          </a:ln>
        </p:spPr>
        <p:style>
          <a:lnRef idx="3">
            <a:schemeClr val="lt1"/>
          </a:lnRef>
          <a:fillRef idx="1">
            <a:schemeClr val="dk1"/>
          </a:fillRef>
          <a:effectRef idx="1">
            <a:schemeClr val="dk1"/>
          </a:effectRef>
          <a:fontRef idx="none"/>
        </p:style>
        <p:txBody>
          <a:bodyPr/>
          <a:lstStyle>
            <a:lvl1pPr marL="92075" indent="0">
              <a:buNone/>
              <a:defRPr baseline="0">
                <a:solidFill>
                  <a:schemeClr val="bg1"/>
                </a:solidFill>
              </a:defRPr>
            </a:lvl1pPr>
          </a:lstStyle>
          <a:p>
            <a:pPr lvl="0"/>
            <a:r>
              <a:rPr lang="en-US" dirty="0" smtClean="0"/>
              <a:t>Edit customer name</a:t>
            </a:r>
            <a:endParaRPr lang="en-US" dirty="0"/>
          </a:p>
        </p:txBody>
      </p:sp>
    </p:spTree>
    <p:extLst>
      <p:ext uri="{BB962C8B-B14F-4D97-AF65-F5344CB8AC3E}">
        <p14:creationId xmlns:p14="http://schemas.microsoft.com/office/powerpoint/2010/main" val="26021307"/>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G - Wide and Narrow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53109" y="1506539"/>
            <a:ext cx="2686091" cy="4545011"/>
          </a:xfrm>
          <a:prstGeom prst="roundRect">
            <a:avLst>
              <a:gd name="adj" fmla="val 2549"/>
            </a:avLst>
          </a:prstGeom>
          <a:gradFill>
            <a:gsLst>
              <a:gs pos="0">
                <a:schemeClr val="bg1"/>
              </a:gs>
              <a:gs pos="100000">
                <a:schemeClr val="bg1">
                  <a:lumMod val="75000"/>
                </a:schemeClr>
              </a:gs>
            </a:gsLst>
            <a:lin ang="3420000" scaled="0"/>
          </a:gradFill>
          <a:ln w="19050">
            <a:noFill/>
            <a:miter lim="800000"/>
          </a:ln>
        </p:spPr>
        <p:txBody>
          <a:bodyPr>
            <a:noAutofit/>
          </a:bodyPr>
          <a:lstStyle>
            <a:lvl1pPr marL="228600" indent="-228600">
              <a:buFont typeface="Arial" pitchFamily="34" charset="0"/>
              <a:buChar char="•"/>
              <a:defRPr sz="2000"/>
            </a:lvl1pPr>
            <a:lvl2pPr marL="457200">
              <a:defRPr sz="1800"/>
            </a:lvl2pPr>
            <a:lvl3pPr marL="685800">
              <a:defRPr sz="1600"/>
            </a:lvl3pPr>
            <a:lvl4pPr marL="914400">
              <a:defRPr sz="1400" baseline="0"/>
            </a:lvl4pPr>
            <a:lvl5pPr marL="914400">
              <a:defRPr sz="1400"/>
            </a:lvl5pPr>
            <a:lvl6pPr marL="914400">
              <a:defRPr sz="1400"/>
            </a:lvl6pPr>
            <a:lvl7pPr marL="914400">
              <a:defRPr sz="1400"/>
            </a:lvl7pPr>
            <a:lvl8pPr marL="914400">
              <a:defRPr sz="1400"/>
            </a:lvl8pPr>
            <a:lvl9pPr marL="914400">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p:txBody>
      </p:sp>
      <p:sp>
        <p:nvSpPr>
          <p:cNvPr id="3" name="Content Placeholder 2"/>
          <p:cNvSpPr>
            <a:spLocks noGrp="1"/>
          </p:cNvSpPr>
          <p:nvPr>
            <p:ph sz="half" idx="1"/>
          </p:nvPr>
        </p:nvSpPr>
        <p:spPr>
          <a:xfrm>
            <a:off x="498476" y="1506538"/>
            <a:ext cx="5404784" cy="4545012"/>
          </a:xfrm>
          <a:prstGeom prst="roundRect">
            <a:avLst>
              <a:gd name="adj" fmla="val 1375"/>
            </a:avLst>
          </a:prstGeom>
          <a:noFill/>
          <a:ln w="19050">
            <a:noFill/>
            <a:miter lim="800000"/>
          </a:ln>
        </p:spPr>
        <p:txBody>
          <a:bodyPr>
            <a:no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p:txBody>
      </p:sp>
      <p:sp>
        <p:nvSpPr>
          <p:cNvPr id="6" name="Title Placeholder 1"/>
          <p:cNvSpPr>
            <a:spLocks noGrp="1"/>
          </p:cNvSpPr>
          <p:nvPr>
            <p:ph type="title"/>
          </p:nvPr>
        </p:nvSpPr>
        <p:spPr bwMode="auto">
          <a:xfrm>
            <a:off x="500063" y="708660"/>
            <a:ext cx="83327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s-ES" smtClean="0"/>
              <a:t>Haga clic para modificar el estilo de título del patrón</a:t>
            </a:r>
            <a:endParaRPr lang="en-US" dirty="0" smtClean="0"/>
          </a:p>
        </p:txBody>
      </p:sp>
    </p:spTree>
    <p:extLst>
      <p:ext uri="{BB962C8B-B14F-4D97-AF65-F5344CB8AC3E}">
        <p14:creationId xmlns:p14="http://schemas.microsoft.com/office/powerpoint/2010/main" val="3620212111"/>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AG - Two Column Content - 0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8475" y="1506538"/>
            <a:ext cx="4033184" cy="4545012"/>
          </a:xfrm>
          <a:prstGeom prst="roundRect">
            <a:avLst>
              <a:gd name="adj" fmla="val 1375"/>
            </a:avLst>
          </a:prstGeom>
          <a:gradFill>
            <a:gsLst>
              <a:gs pos="0">
                <a:schemeClr val="bg1"/>
              </a:gs>
              <a:gs pos="100000">
                <a:schemeClr val="bg1">
                  <a:lumMod val="75000"/>
                </a:schemeClr>
              </a:gs>
            </a:gsLst>
            <a:lin ang="3420000" scaled="0"/>
          </a:gradFill>
          <a:ln w="19050">
            <a:noFill/>
            <a:miter lim="800000"/>
          </a:ln>
        </p:spPr>
        <p:txBody>
          <a:bodyPr lIns="91440" tIns="91440" rIns="91440" bIns="91440">
            <a:no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p:txBody>
      </p:sp>
      <p:sp>
        <p:nvSpPr>
          <p:cNvPr id="6" name="Content Placeholder 2"/>
          <p:cNvSpPr>
            <a:spLocks noGrp="1"/>
          </p:cNvSpPr>
          <p:nvPr>
            <p:ph sz="half" idx="10"/>
          </p:nvPr>
        </p:nvSpPr>
        <p:spPr>
          <a:xfrm>
            <a:off x="4806016" y="1506538"/>
            <a:ext cx="4033184" cy="4545012"/>
          </a:xfrm>
          <a:prstGeom prst="roundRect">
            <a:avLst>
              <a:gd name="adj" fmla="val 1375"/>
            </a:avLst>
          </a:prstGeom>
          <a:gradFill>
            <a:gsLst>
              <a:gs pos="0">
                <a:schemeClr val="bg1"/>
              </a:gs>
              <a:gs pos="100000">
                <a:schemeClr val="bg1">
                  <a:lumMod val="75000"/>
                </a:schemeClr>
              </a:gs>
            </a:gsLst>
            <a:lin ang="3420000" scaled="0"/>
          </a:gradFill>
          <a:ln w="19050">
            <a:noFill/>
            <a:miter lim="800000"/>
          </a:ln>
        </p:spPr>
        <p:txBody>
          <a:bodyPr lIns="91440" tIns="91440" rIns="91440" bIns="91440">
            <a:no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p:txBody>
      </p:sp>
      <p:sp>
        <p:nvSpPr>
          <p:cNvPr id="5" name="Title Placeholder 1"/>
          <p:cNvSpPr>
            <a:spLocks noGrp="1"/>
          </p:cNvSpPr>
          <p:nvPr>
            <p:ph type="title"/>
          </p:nvPr>
        </p:nvSpPr>
        <p:spPr bwMode="auto">
          <a:xfrm>
            <a:off x="500063" y="708660"/>
            <a:ext cx="83327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s-ES" smtClean="0"/>
              <a:t>Haga clic para modificar el estilo de título del patrón</a:t>
            </a:r>
            <a:endParaRPr lang="en-US" dirty="0" smtClean="0"/>
          </a:p>
        </p:txBody>
      </p:sp>
    </p:spTree>
    <p:extLst>
      <p:ext uri="{BB962C8B-B14F-4D97-AF65-F5344CB8AC3E}">
        <p14:creationId xmlns:p14="http://schemas.microsoft.com/office/powerpoint/2010/main" val="724021790"/>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G - Two Column Content - 03">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521335" y="1920240"/>
            <a:ext cx="4014000" cy="4284000"/>
          </a:xfrm>
          <a:prstGeom prst="roundRect">
            <a:avLst>
              <a:gd name="adj" fmla="val 1375"/>
            </a:avLst>
          </a:prstGeom>
          <a:ln w="12700">
            <a:solidFill>
              <a:srgbClr val="BFBFBF"/>
            </a:solidFill>
          </a:ln>
        </p:spPr>
        <p:style>
          <a:lnRef idx="2">
            <a:schemeClr val="accent3"/>
          </a:lnRef>
          <a:fillRef idx="1">
            <a:schemeClr val="lt1"/>
          </a:fillRef>
          <a:effectRef idx="0">
            <a:schemeClr val="accent3"/>
          </a:effectRef>
          <a:fontRef idx="none"/>
        </p:style>
        <p:txBody>
          <a:bodyPr lIns="91440" tIns="91440" rIns="91440" bIns="91440">
            <a:no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p:txBody>
      </p:sp>
      <p:sp>
        <p:nvSpPr>
          <p:cNvPr id="8" name="Content Placeholder 2"/>
          <p:cNvSpPr>
            <a:spLocks noGrp="1"/>
          </p:cNvSpPr>
          <p:nvPr>
            <p:ph sz="half" idx="10"/>
          </p:nvPr>
        </p:nvSpPr>
        <p:spPr>
          <a:xfrm>
            <a:off x="4817446" y="1920240"/>
            <a:ext cx="4014000" cy="4284000"/>
          </a:xfrm>
          <a:prstGeom prst="roundRect">
            <a:avLst>
              <a:gd name="adj" fmla="val 1375"/>
            </a:avLst>
          </a:prstGeom>
          <a:ln w="12700">
            <a:solidFill>
              <a:srgbClr val="BFBFBF"/>
            </a:solidFill>
          </a:ln>
        </p:spPr>
        <p:style>
          <a:lnRef idx="2">
            <a:schemeClr val="accent3"/>
          </a:lnRef>
          <a:fillRef idx="1">
            <a:schemeClr val="lt1"/>
          </a:fillRef>
          <a:effectRef idx="0">
            <a:schemeClr val="accent3"/>
          </a:effectRef>
          <a:fontRef idx="none"/>
        </p:style>
        <p:txBody>
          <a:bodyPr lIns="91440" tIns="91440" rIns="91440" bIns="91440">
            <a:noAutofit/>
          </a:bodyPr>
          <a:lstStyle>
            <a:lvl1pPr>
              <a:defRPr sz="2000"/>
            </a:lvl1pPr>
            <a:lvl2pPr>
              <a:defRPr sz="1800"/>
            </a:lvl2pPr>
            <a:lvl3pPr>
              <a:defRPr sz="1600"/>
            </a:lvl3pPr>
            <a:lvl4pPr marL="685800" indent="0">
              <a:buNone/>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p:txBody>
      </p:sp>
      <p:sp>
        <p:nvSpPr>
          <p:cNvPr id="11" name="Title Placeholder 1"/>
          <p:cNvSpPr>
            <a:spLocks noGrp="1"/>
          </p:cNvSpPr>
          <p:nvPr>
            <p:ph type="title"/>
          </p:nvPr>
        </p:nvSpPr>
        <p:spPr bwMode="auto">
          <a:xfrm>
            <a:off x="500063" y="708660"/>
            <a:ext cx="83391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s-ES" smtClean="0"/>
              <a:t>Haga clic para modificar el estilo de título del patrón</a:t>
            </a:r>
            <a:endParaRPr lang="en-US" dirty="0" smtClean="0"/>
          </a:p>
        </p:txBody>
      </p:sp>
      <p:sp>
        <p:nvSpPr>
          <p:cNvPr id="12" name="Text Placeholder 2"/>
          <p:cNvSpPr>
            <a:spLocks noGrp="1"/>
          </p:cNvSpPr>
          <p:nvPr>
            <p:ph type="body" sz="quarter" idx="20" hasCustomPrompt="1"/>
          </p:nvPr>
        </p:nvSpPr>
        <p:spPr>
          <a:xfrm>
            <a:off x="508000" y="1520190"/>
            <a:ext cx="4032000" cy="490220"/>
          </a:xfrm>
          <a:prstGeom prst="round2DiagRect">
            <a:avLst/>
          </a:prstGeom>
          <a:ln>
            <a:noFill/>
          </a:ln>
        </p:spPr>
        <p:style>
          <a:lnRef idx="3">
            <a:schemeClr val="lt1"/>
          </a:lnRef>
          <a:fillRef idx="1">
            <a:schemeClr val="accent2"/>
          </a:fillRef>
          <a:effectRef idx="1">
            <a:schemeClr val="accent2"/>
          </a:effectRef>
          <a:fontRef idx="none"/>
        </p:style>
        <p:txBody>
          <a:bodyPr anchor="ctr"/>
          <a:lstStyle>
            <a:lvl1pPr marL="92075" indent="0" algn="ctr">
              <a:buNone/>
              <a:defRPr b="1" baseline="0">
                <a:solidFill>
                  <a:schemeClr val="bg1"/>
                </a:solidFill>
              </a:defRPr>
            </a:lvl1pPr>
          </a:lstStyle>
          <a:p>
            <a:pPr lvl="0"/>
            <a:r>
              <a:rPr lang="en-US" dirty="0" smtClean="0"/>
              <a:t>Edit column title</a:t>
            </a:r>
            <a:endParaRPr lang="en-US" dirty="0"/>
          </a:p>
        </p:txBody>
      </p:sp>
      <p:sp>
        <p:nvSpPr>
          <p:cNvPr id="13" name="Text Placeholder 2"/>
          <p:cNvSpPr>
            <a:spLocks noGrp="1"/>
          </p:cNvSpPr>
          <p:nvPr>
            <p:ph type="body" sz="quarter" idx="21" hasCustomPrompt="1"/>
          </p:nvPr>
        </p:nvSpPr>
        <p:spPr>
          <a:xfrm>
            <a:off x="4806000" y="1524000"/>
            <a:ext cx="4032000" cy="490220"/>
          </a:xfrm>
          <a:prstGeom prst="round2DiagRect">
            <a:avLst/>
          </a:prstGeom>
          <a:ln>
            <a:noFill/>
          </a:ln>
        </p:spPr>
        <p:style>
          <a:lnRef idx="3">
            <a:schemeClr val="lt1"/>
          </a:lnRef>
          <a:fillRef idx="1">
            <a:schemeClr val="accent5"/>
          </a:fillRef>
          <a:effectRef idx="1">
            <a:schemeClr val="accent5"/>
          </a:effectRef>
          <a:fontRef idx="none"/>
        </p:style>
        <p:txBody>
          <a:bodyPr anchor="ctr"/>
          <a:lstStyle>
            <a:lvl1pPr marL="92075" indent="0" algn="ctr">
              <a:buNone/>
              <a:defRPr b="1" baseline="0">
                <a:solidFill>
                  <a:schemeClr val="bg1"/>
                </a:solidFill>
              </a:defRPr>
            </a:lvl1pPr>
          </a:lstStyle>
          <a:p>
            <a:pPr lvl="0"/>
            <a:r>
              <a:rPr lang="en-US" dirty="0" smtClean="0"/>
              <a:t>Edit column title</a:t>
            </a:r>
            <a:endParaRPr lang="en-US" dirty="0"/>
          </a:p>
        </p:txBody>
      </p:sp>
    </p:spTree>
    <p:extLst>
      <p:ext uri="{BB962C8B-B14F-4D97-AF65-F5344CB8AC3E}">
        <p14:creationId xmlns:p14="http://schemas.microsoft.com/office/powerpoint/2010/main" val="3036945485"/>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G - Two Column Content - 02">
    <p:spTree>
      <p:nvGrpSpPr>
        <p:cNvPr id="1" name=""/>
        <p:cNvGrpSpPr/>
        <p:nvPr/>
      </p:nvGrpSpPr>
      <p:grpSpPr>
        <a:xfrm>
          <a:off x="0" y="0"/>
          <a:ext cx="0" cy="0"/>
          <a:chOff x="0" y="0"/>
          <a:chExt cx="0" cy="0"/>
        </a:xfrm>
      </p:grpSpPr>
      <p:sp>
        <p:nvSpPr>
          <p:cNvPr id="5" name="Rounded Rectangle 12"/>
          <p:cNvSpPr/>
          <p:nvPr/>
        </p:nvSpPr>
        <p:spPr>
          <a:xfrm>
            <a:off x="4652232" y="1504655"/>
            <a:ext cx="4058698" cy="4604046"/>
          </a:xfrm>
          <a:custGeom>
            <a:avLst/>
            <a:gdLst>
              <a:gd name="connsiteX0" fmla="*/ 0 w 4047223"/>
              <a:gd name="connsiteY0" fmla="*/ 143231 h 4748813"/>
              <a:gd name="connsiteX1" fmla="*/ 143231 w 4047223"/>
              <a:gd name="connsiteY1" fmla="*/ 0 h 4748813"/>
              <a:gd name="connsiteX2" fmla="*/ 3903992 w 4047223"/>
              <a:gd name="connsiteY2" fmla="*/ 0 h 4748813"/>
              <a:gd name="connsiteX3" fmla="*/ 4047223 w 4047223"/>
              <a:gd name="connsiteY3" fmla="*/ 143231 h 4748813"/>
              <a:gd name="connsiteX4" fmla="*/ 4047223 w 4047223"/>
              <a:gd name="connsiteY4" fmla="*/ 4605582 h 4748813"/>
              <a:gd name="connsiteX5" fmla="*/ 3903992 w 4047223"/>
              <a:gd name="connsiteY5" fmla="*/ 4748813 h 4748813"/>
              <a:gd name="connsiteX6" fmla="*/ 143231 w 4047223"/>
              <a:gd name="connsiteY6" fmla="*/ 4748813 h 4748813"/>
              <a:gd name="connsiteX7" fmla="*/ 0 w 4047223"/>
              <a:gd name="connsiteY7" fmla="*/ 4605582 h 4748813"/>
              <a:gd name="connsiteX8" fmla="*/ 0 w 4047223"/>
              <a:gd name="connsiteY8" fmla="*/ 143231 h 4748813"/>
              <a:gd name="connsiteX0" fmla="*/ 0 w 4047223"/>
              <a:gd name="connsiteY0" fmla="*/ 108941 h 4748813"/>
              <a:gd name="connsiteX1" fmla="*/ 143231 w 4047223"/>
              <a:gd name="connsiteY1" fmla="*/ 0 h 4748813"/>
              <a:gd name="connsiteX2" fmla="*/ 3903992 w 4047223"/>
              <a:gd name="connsiteY2" fmla="*/ 0 h 4748813"/>
              <a:gd name="connsiteX3" fmla="*/ 4047223 w 4047223"/>
              <a:gd name="connsiteY3" fmla="*/ 143231 h 4748813"/>
              <a:gd name="connsiteX4" fmla="*/ 4047223 w 4047223"/>
              <a:gd name="connsiteY4" fmla="*/ 4605582 h 4748813"/>
              <a:gd name="connsiteX5" fmla="*/ 3903992 w 4047223"/>
              <a:gd name="connsiteY5" fmla="*/ 4748813 h 4748813"/>
              <a:gd name="connsiteX6" fmla="*/ 143231 w 4047223"/>
              <a:gd name="connsiteY6" fmla="*/ 4748813 h 4748813"/>
              <a:gd name="connsiteX7" fmla="*/ 0 w 4047223"/>
              <a:gd name="connsiteY7" fmla="*/ 4605582 h 4748813"/>
              <a:gd name="connsiteX8" fmla="*/ 0 w 4047223"/>
              <a:gd name="connsiteY8" fmla="*/ 108941 h 4748813"/>
              <a:gd name="connsiteX0" fmla="*/ 45 w 4047268"/>
              <a:gd name="connsiteY0" fmla="*/ 108941 h 4748813"/>
              <a:gd name="connsiteX1" fmla="*/ 74696 w 4047268"/>
              <a:gd name="connsiteY1" fmla="*/ 0 h 4748813"/>
              <a:gd name="connsiteX2" fmla="*/ 3904037 w 4047268"/>
              <a:gd name="connsiteY2" fmla="*/ 0 h 4748813"/>
              <a:gd name="connsiteX3" fmla="*/ 4047268 w 4047268"/>
              <a:gd name="connsiteY3" fmla="*/ 143231 h 4748813"/>
              <a:gd name="connsiteX4" fmla="*/ 4047268 w 4047268"/>
              <a:gd name="connsiteY4" fmla="*/ 4605582 h 4748813"/>
              <a:gd name="connsiteX5" fmla="*/ 3904037 w 4047268"/>
              <a:gd name="connsiteY5" fmla="*/ 4748813 h 4748813"/>
              <a:gd name="connsiteX6" fmla="*/ 143276 w 4047268"/>
              <a:gd name="connsiteY6" fmla="*/ 4748813 h 4748813"/>
              <a:gd name="connsiteX7" fmla="*/ 45 w 4047268"/>
              <a:gd name="connsiteY7" fmla="*/ 4605582 h 4748813"/>
              <a:gd name="connsiteX8" fmla="*/ 45 w 4047268"/>
              <a:gd name="connsiteY8" fmla="*/ 108941 h 4748813"/>
              <a:gd name="connsiteX0" fmla="*/ 45 w 4047268"/>
              <a:gd name="connsiteY0" fmla="*/ 120371 h 4760243"/>
              <a:gd name="connsiteX1" fmla="*/ 74696 w 4047268"/>
              <a:gd name="connsiteY1" fmla="*/ 11430 h 4760243"/>
              <a:gd name="connsiteX2" fmla="*/ 3949757 w 4047268"/>
              <a:gd name="connsiteY2" fmla="*/ 0 h 4760243"/>
              <a:gd name="connsiteX3" fmla="*/ 4047268 w 4047268"/>
              <a:gd name="connsiteY3" fmla="*/ 154661 h 4760243"/>
              <a:gd name="connsiteX4" fmla="*/ 4047268 w 4047268"/>
              <a:gd name="connsiteY4" fmla="*/ 4617012 h 4760243"/>
              <a:gd name="connsiteX5" fmla="*/ 3904037 w 4047268"/>
              <a:gd name="connsiteY5" fmla="*/ 4760243 h 4760243"/>
              <a:gd name="connsiteX6" fmla="*/ 143276 w 4047268"/>
              <a:gd name="connsiteY6" fmla="*/ 4760243 h 4760243"/>
              <a:gd name="connsiteX7" fmla="*/ 45 w 4047268"/>
              <a:gd name="connsiteY7" fmla="*/ 4617012 h 4760243"/>
              <a:gd name="connsiteX8" fmla="*/ 45 w 4047268"/>
              <a:gd name="connsiteY8" fmla="*/ 120371 h 4760243"/>
              <a:gd name="connsiteX0" fmla="*/ 45 w 4058698"/>
              <a:gd name="connsiteY0" fmla="*/ 120371 h 4760243"/>
              <a:gd name="connsiteX1" fmla="*/ 74696 w 4058698"/>
              <a:gd name="connsiteY1" fmla="*/ 11430 h 4760243"/>
              <a:gd name="connsiteX2" fmla="*/ 3949757 w 4058698"/>
              <a:gd name="connsiteY2" fmla="*/ 0 h 4760243"/>
              <a:gd name="connsiteX3" fmla="*/ 4058698 w 4058698"/>
              <a:gd name="connsiteY3" fmla="*/ 86081 h 4760243"/>
              <a:gd name="connsiteX4" fmla="*/ 4047268 w 4058698"/>
              <a:gd name="connsiteY4" fmla="*/ 4617012 h 4760243"/>
              <a:gd name="connsiteX5" fmla="*/ 3904037 w 4058698"/>
              <a:gd name="connsiteY5" fmla="*/ 4760243 h 4760243"/>
              <a:gd name="connsiteX6" fmla="*/ 143276 w 4058698"/>
              <a:gd name="connsiteY6" fmla="*/ 4760243 h 4760243"/>
              <a:gd name="connsiteX7" fmla="*/ 45 w 4058698"/>
              <a:gd name="connsiteY7" fmla="*/ 4617012 h 4760243"/>
              <a:gd name="connsiteX8" fmla="*/ 45 w 4058698"/>
              <a:gd name="connsiteY8" fmla="*/ 120371 h 4760243"/>
              <a:gd name="connsiteX0" fmla="*/ 45 w 4058698"/>
              <a:gd name="connsiteY0" fmla="*/ 120371 h 4760243"/>
              <a:gd name="connsiteX1" fmla="*/ 74696 w 4058698"/>
              <a:gd name="connsiteY1" fmla="*/ 11430 h 4760243"/>
              <a:gd name="connsiteX2" fmla="*/ 3949757 w 4058698"/>
              <a:gd name="connsiteY2" fmla="*/ 0 h 4760243"/>
              <a:gd name="connsiteX3" fmla="*/ 4058698 w 4058698"/>
              <a:gd name="connsiteY3" fmla="*/ 86081 h 4760243"/>
              <a:gd name="connsiteX4" fmla="*/ 4047268 w 4058698"/>
              <a:gd name="connsiteY4" fmla="*/ 4651302 h 4760243"/>
              <a:gd name="connsiteX5" fmla="*/ 3904037 w 4058698"/>
              <a:gd name="connsiteY5" fmla="*/ 4760243 h 4760243"/>
              <a:gd name="connsiteX6" fmla="*/ 143276 w 4058698"/>
              <a:gd name="connsiteY6" fmla="*/ 4760243 h 4760243"/>
              <a:gd name="connsiteX7" fmla="*/ 45 w 4058698"/>
              <a:gd name="connsiteY7" fmla="*/ 4617012 h 4760243"/>
              <a:gd name="connsiteX8" fmla="*/ 45 w 4058698"/>
              <a:gd name="connsiteY8" fmla="*/ 120371 h 4760243"/>
              <a:gd name="connsiteX0" fmla="*/ 45 w 4058698"/>
              <a:gd name="connsiteY0" fmla="*/ 120371 h 4760243"/>
              <a:gd name="connsiteX1" fmla="*/ 74696 w 4058698"/>
              <a:gd name="connsiteY1" fmla="*/ 11430 h 4760243"/>
              <a:gd name="connsiteX2" fmla="*/ 3949757 w 4058698"/>
              <a:gd name="connsiteY2" fmla="*/ 0 h 4760243"/>
              <a:gd name="connsiteX3" fmla="*/ 4058698 w 4058698"/>
              <a:gd name="connsiteY3" fmla="*/ 86081 h 4760243"/>
              <a:gd name="connsiteX4" fmla="*/ 4047268 w 4058698"/>
              <a:gd name="connsiteY4" fmla="*/ 4651302 h 4760243"/>
              <a:gd name="connsiteX5" fmla="*/ 3972617 w 4058698"/>
              <a:gd name="connsiteY5" fmla="*/ 4760243 h 4760243"/>
              <a:gd name="connsiteX6" fmla="*/ 143276 w 4058698"/>
              <a:gd name="connsiteY6" fmla="*/ 4760243 h 4760243"/>
              <a:gd name="connsiteX7" fmla="*/ 45 w 4058698"/>
              <a:gd name="connsiteY7" fmla="*/ 4617012 h 4760243"/>
              <a:gd name="connsiteX8" fmla="*/ 45 w 4058698"/>
              <a:gd name="connsiteY8" fmla="*/ 120371 h 4760243"/>
              <a:gd name="connsiteX0" fmla="*/ 45 w 4058698"/>
              <a:gd name="connsiteY0" fmla="*/ 120371 h 4760243"/>
              <a:gd name="connsiteX1" fmla="*/ 74696 w 4058698"/>
              <a:gd name="connsiteY1" fmla="*/ 11430 h 4760243"/>
              <a:gd name="connsiteX2" fmla="*/ 3949757 w 4058698"/>
              <a:gd name="connsiteY2" fmla="*/ 0 h 4760243"/>
              <a:gd name="connsiteX3" fmla="*/ 4058698 w 4058698"/>
              <a:gd name="connsiteY3" fmla="*/ 86081 h 4760243"/>
              <a:gd name="connsiteX4" fmla="*/ 4047268 w 4058698"/>
              <a:gd name="connsiteY4" fmla="*/ 4651302 h 4760243"/>
              <a:gd name="connsiteX5" fmla="*/ 3972617 w 4058698"/>
              <a:gd name="connsiteY5" fmla="*/ 4760243 h 4760243"/>
              <a:gd name="connsiteX6" fmla="*/ 143276 w 4058698"/>
              <a:gd name="connsiteY6" fmla="*/ 4760243 h 4760243"/>
              <a:gd name="connsiteX7" fmla="*/ 45 w 4058698"/>
              <a:gd name="connsiteY7" fmla="*/ 4662732 h 4760243"/>
              <a:gd name="connsiteX8" fmla="*/ 45 w 4058698"/>
              <a:gd name="connsiteY8" fmla="*/ 120371 h 4760243"/>
              <a:gd name="connsiteX0" fmla="*/ 45 w 4058698"/>
              <a:gd name="connsiteY0" fmla="*/ 120371 h 4760243"/>
              <a:gd name="connsiteX1" fmla="*/ 74696 w 4058698"/>
              <a:gd name="connsiteY1" fmla="*/ 11430 h 4760243"/>
              <a:gd name="connsiteX2" fmla="*/ 3949757 w 4058698"/>
              <a:gd name="connsiteY2" fmla="*/ 0 h 4760243"/>
              <a:gd name="connsiteX3" fmla="*/ 4058698 w 4058698"/>
              <a:gd name="connsiteY3" fmla="*/ 86081 h 4760243"/>
              <a:gd name="connsiteX4" fmla="*/ 4047268 w 4058698"/>
              <a:gd name="connsiteY4" fmla="*/ 4651302 h 4760243"/>
              <a:gd name="connsiteX5" fmla="*/ 3972617 w 4058698"/>
              <a:gd name="connsiteY5" fmla="*/ 4760243 h 4760243"/>
              <a:gd name="connsiteX6" fmla="*/ 86126 w 4058698"/>
              <a:gd name="connsiteY6" fmla="*/ 4760243 h 4760243"/>
              <a:gd name="connsiteX7" fmla="*/ 45 w 4058698"/>
              <a:gd name="connsiteY7" fmla="*/ 4662732 h 4760243"/>
              <a:gd name="connsiteX8" fmla="*/ 45 w 4058698"/>
              <a:gd name="connsiteY8" fmla="*/ 120371 h 4760243"/>
              <a:gd name="connsiteX0" fmla="*/ 45 w 4058698"/>
              <a:gd name="connsiteY0" fmla="*/ 120371 h 4760243"/>
              <a:gd name="connsiteX1" fmla="*/ 74696 w 4058698"/>
              <a:gd name="connsiteY1" fmla="*/ 11430 h 4760243"/>
              <a:gd name="connsiteX2" fmla="*/ 3949757 w 4058698"/>
              <a:gd name="connsiteY2" fmla="*/ 0 h 4760243"/>
              <a:gd name="connsiteX3" fmla="*/ 4058698 w 4058698"/>
              <a:gd name="connsiteY3" fmla="*/ 86081 h 4760243"/>
              <a:gd name="connsiteX4" fmla="*/ 4047268 w 4058698"/>
              <a:gd name="connsiteY4" fmla="*/ 4651302 h 4760243"/>
              <a:gd name="connsiteX5" fmla="*/ 3972617 w 4058698"/>
              <a:gd name="connsiteY5" fmla="*/ 4760243 h 4760243"/>
              <a:gd name="connsiteX6" fmla="*/ 74696 w 4058698"/>
              <a:gd name="connsiteY6" fmla="*/ 4748813 h 4760243"/>
              <a:gd name="connsiteX7" fmla="*/ 45 w 4058698"/>
              <a:gd name="connsiteY7" fmla="*/ 4662732 h 4760243"/>
              <a:gd name="connsiteX8" fmla="*/ 45 w 4058698"/>
              <a:gd name="connsiteY8" fmla="*/ 120371 h 4760243"/>
              <a:gd name="connsiteX0" fmla="*/ 45 w 4058698"/>
              <a:gd name="connsiteY0" fmla="*/ 143161 h 4783033"/>
              <a:gd name="connsiteX1" fmla="*/ 74696 w 4058698"/>
              <a:gd name="connsiteY1" fmla="*/ 0 h 4783033"/>
              <a:gd name="connsiteX2" fmla="*/ 3949757 w 4058698"/>
              <a:gd name="connsiteY2" fmla="*/ 22790 h 4783033"/>
              <a:gd name="connsiteX3" fmla="*/ 4058698 w 4058698"/>
              <a:gd name="connsiteY3" fmla="*/ 108871 h 4783033"/>
              <a:gd name="connsiteX4" fmla="*/ 4047268 w 4058698"/>
              <a:gd name="connsiteY4" fmla="*/ 4674092 h 4783033"/>
              <a:gd name="connsiteX5" fmla="*/ 3972617 w 4058698"/>
              <a:gd name="connsiteY5" fmla="*/ 4783033 h 4783033"/>
              <a:gd name="connsiteX6" fmla="*/ 74696 w 4058698"/>
              <a:gd name="connsiteY6" fmla="*/ 4771603 h 4783033"/>
              <a:gd name="connsiteX7" fmla="*/ 45 w 4058698"/>
              <a:gd name="connsiteY7" fmla="*/ 4685522 h 4783033"/>
              <a:gd name="connsiteX8" fmla="*/ 45 w 4058698"/>
              <a:gd name="connsiteY8" fmla="*/ 143161 h 478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8698" h="4783033">
                <a:moveTo>
                  <a:pt x="45" y="143161"/>
                </a:moveTo>
                <a:cubicBezTo>
                  <a:pt x="45" y="64057"/>
                  <a:pt x="-4408" y="0"/>
                  <a:pt x="74696" y="0"/>
                </a:cubicBezTo>
                <a:lnTo>
                  <a:pt x="3949757" y="22790"/>
                </a:lnTo>
                <a:cubicBezTo>
                  <a:pt x="4028861" y="22790"/>
                  <a:pt x="4058698" y="29767"/>
                  <a:pt x="4058698" y="108871"/>
                </a:cubicBezTo>
                <a:lnTo>
                  <a:pt x="4047268" y="4674092"/>
                </a:lnTo>
                <a:cubicBezTo>
                  <a:pt x="4047268" y="4753196"/>
                  <a:pt x="4051721" y="4783033"/>
                  <a:pt x="3972617" y="4783033"/>
                </a:cubicBezTo>
                <a:lnTo>
                  <a:pt x="74696" y="4771603"/>
                </a:lnTo>
                <a:cubicBezTo>
                  <a:pt x="-4408" y="4771603"/>
                  <a:pt x="45" y="4764626"/>
                  <a:pt x="45" y="4685522"/>
                </a:cubicBezTo>
                <a:lnTo>
                  <a:pt x="45" y="143161"/>
                </a:lnTo>
                <a:close/>
              </a:path>
            </a:pathLst>
          </a:custGeom>
          <a:solidFill>
            <a:srgbClr val="007096"/>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7" name="Rounded Rectangle 15"/>
          <p:cNvSpPr/>
          <p:nvPr userDrawn="1"/>
        </p:nvSpPr>
        <p:spPr>
          <a:xfrm>
            <a:off x="500019" y="1516019"/>
            <a:ext cx="4070128" cy="4592681"/>
          </a:xfrm>
          <a:custGeom>
            <a:avLst/>
            <a:gdLst>
              <a:gd name="connsiteX0" fmla="*/ 0 w 4047223"/>
              <a:gd name="connsiteY0" fmla="*/ 143231 h 4748813"/>
              <a:gd name="connsiteX1" fmla="*/ 143231 w 4047223"/>
              <a:gd name="connsiteY1" fmla="*/ 0 h 4748813"/>
              <a:gd name="connsiteX2" fmla="*/ 3903992 w 4047223"/>
              <a:gd name="connsiteY2" fmla="*/ 0 h 4748813"/>
              <a:gd name="connsiteX3" fmla="*/ 4047223 w 4047223"/>
              <a:gd name="connsiteY3" fmla="*/ 143231 h 4748813"/>
              <a:gd name="connsiteX4" fmla="*/ 4047223 w 4047223"/>
              <a:gd name="connsiteY4" fmla="*/ 4605582 h 4748813"/>
              <a:gd name="connsiteX5" fmla="*/ 3903992 w 4047223"/>
              <a:gd name="connsiteY5" fmla="*/ 4748813 h 4748813"/>
              <a:gd name="connsiteX6" fmla="*/ 143231 w 4047223"/>
              <a:gd name="connsiteY6" fmla="*/ 4748813 h 4748813"/>
              <a:gd name="connsiteX7" fmla="*/ 0 w 4047223"/>
              <a:gd name="connsiteY7" fmla="*/ 4605582 h 4748813"/>
              <a:gd name="connsiteX8" fmla="*/ 0 w 4047223"/>
              <a:gd name="connsiteY8" fmla="*/ 143231 h 4748813"/>
              <a:gd name="connsiteX0" fmla="*/ 0 w 4047223"/>
              <a:gd name="connsiteY0" fmla="*/ 143231 h 4748858"/>
              <a:gd name="connsiteX1" fmla="*/ 143231 w 4047223"/>
              <a:gd name="connsiteY1" fmla="*/ 0 h 4748858"/>
              <a:gd name="connsiteX2" fmla="*/ 3903992 w 4047223"/>
              <a:gd name="connsiteY2" fmla="*/ 0 h 4748858"/>
              <a:gd name="connsiteX3" fmla="*/ 4047223 w 4047223"/>
              <a:gd name="connsiteY3" fmla="*/ 143231 h 4748858"/>
              <a:gd name="connsiteX4" fmla="*/ 4047223 w 4047223"/>
              <a:gd name="connsiteY4" fmla="*/ 4605582 h 4748858"/>
              <a:gd name="connsiteX5" fmla="*/ 3903992 w 4047223"/>
              <a:gd name="connsiteY5" fmla="*/ 4748813 h 4748858"/>
              <a:gd name="connsiteX6" fmla="*/ 143231 w 4047223"/>
              <a:gd name="connsiteY6" fmla="*/ 4748813 h 4748858"/>
              <a:gd name="connsiteX7" fmla="*/ 0 w 4047223"/>
              <a:gd name="connsiteY7" fmla="*/ 4674162 h 4748858"/>
              <a:gd name="connsiteX8" fmla="*/ 0 w 4047223"/>
              <a:gd name="connsiteY8" fmla="*/ 143231 h 4748858"/>
              <a:gd name="connsiteX0" fmla="*/ 0 w 4047223"/>
              <a:gd name="connsiteY0" fmla="*/ 143231 h 4760243"/>
              <a:gd name="connsiteX1" fmla="*/ 143231 w 4047223"/>
              <a:gd name="connsiteY1" fmla="*/ 0 h 4760243"/>
              <a:gd name="connsiteX2" fmla="*/ 3903992 w 4047223"/>
              <a:gd name="connsiteY2" fmla="*/ 0 h 4760243"/>
              <a:gd name="connsiteX3" fmla="*/ 4047223 w 4047223"/>
              <a:gd name="connsiteY3" fmla="*/ 143231 h 4760243"/>
              <a:gd name="connsiteX4" fmla="*/ 4047223 w 4047223"/>
              <a:gd name="connsiteY4" fmla="*/ 4605582 h 4760243"/>
              <a:gd name="connsiteX5" fmla="*/ 3903992 w 4047223"/>
              <a:gd name="connsiteY5" fmla="*/ 4748813 h 4760243"/>
              <a:gd name="connsiteX6" fmla="*/ 86081 w 4047223"/>
              <a:gd name="connsiteY6" fmla="*/ 4760243 h 4760243"/>
              <a:gd name="connsiteX7" fmla="*/ 0 w 4047223"/>
              <a:gd name="connsiteY7" fmla="*/ 4674162 h 4760243"/>
              <a:gd name="connsiteX8" fmla="*/ 0 w 4047223"/>
              <a:gd name="connsiteY8" fmla="*/ 143231 h 4760243"/>
              <a:gd name="connsiteX0" fmla="*/ 0 w 4047268"/>
              <a:gd name="connsiteY0" fmla="*/ 143231 h 4760243"/>
              <a:gd name="connsiteX1" fmla="*/ 143231 w 4047268"/>
              <a:gd name="connsiteY1" fmla="*/ 0 h 4760243"/>
              <a:gd name="connsiteX2" fmla="*/ 3903992 w 4047268"/>
              <a:gd name="connsiteY2" fmla="*/ 0 h 4760243"/>
              <a:gd name="connsiteX3" fmla="*/ 4047223 w 4047268"/>
              <a:gd name="connsiteY3" fmla="*/ 143231 h 4760243"/>
              <a:gd name="connsiteX4" fmla="*/ 4047223 w 4047268"/>
              <a:gd name="connsiteY4" fmla="*/ 4605582 h 4760243"/>
              <a:gd name="connsiteX5" fmla="*/ 3972572 w 4047268"/>
              <a:gd name="connsiteY5" fmla="*/ 4737383 h 4760243"/>
              <a:gd name="connsiteX6" fmla="*/ 86081 w 4047268"/>
              <a:gd name="connsiteY6" fmla="*/ 4760243 h 4760243"/>
              <a:gd name="connsiteX7" fmla="*/ 0 w 4047268"/>
              <a:gd name="connsiteY7" fmla="*/ 4674162 h 4760243"/>
              <a:gd name="connsiteX8" fmla="*/ 0 w 4047268"/>
              <a:gd name="connsiteY8" fmla="*/ 143231 h 4760243"/>
              <a:gd name="connsiteX0" fmla="*/ 0 w 4047268"/>
              <a:gd name="connsiteY0" fmla="*/ 143231 h 4760243"/>
              <a:gd name="connsiteX1" fmla="*/ 143231 w 4047268"/>
              <a:gd name="connsiteY1" fmla="*/ 0 h 4760243"/>
              <a:gd name="connsiteX2" fmla="*/ 3903992 w 4047268"/>
              <a:gd name="connsiteY2" fmla="*/ 0 h 4760243"/>
              <a:gd name="connsiteX3" fmla="*/ 4047223 w 4047268"/>
              <a:gd name="connsiteY3" fmla="*/ 143231 h 4760243"/>
              <a:gd name="connsiteX4" fmla="*/ 4047223 w 4047268"/>
              <a:gd name="connsiteY4" fmla="*/ 4651302 h 4760243"/>
              <a:gd name="connsiteX5" fmla="*/ 3972572 w 4047268"/>
              <a:gd name="connsiteY5" fmla="*/ 4737383 h 4760243"/>
              <a:gd name="connsiteX6" fmla="*/ 86081 w 4047268"/>
              <a:gd name="connsiteY6" fmla="*/ 4760243 h 4760243"/>
              <a:gd name="connsiteX7" fmla="*/ 0 w 4047268"/>
              <a:gd name="connsiteY7" fmla="*/ 4674162 h 4760243"/>
              <a:gd name="connsiteX8" fmla="*/ 0 w 4047268"/>
              <a:gd name="connsiteY8" fmla="*/ 143231 h 4760243"/>
              <a:gd name="connsiteX0" fmla="*/ 0 w 4047268"/>
              <a:gd name="connsiteY0" fmla="*/ 143231 h 4760243"/>
              <a:gd name="connsiteX1" fmla="*/ 143231 w 4047268"/>
              <a:gd name="connsiteY1" fmla="*/ 0 h 4760243"/>
              <a:gd name="connsiteX2" fmla="*/ 3972572 w 4047268"/>
              <a:gd name="connsiteY2" fmla="*/ 0 h 4760243"/>
              <a:gd name="connsiteX3" fmla="*/ 4047223 w 4047268"/>
              <a:gd name="connsiteY3" fmla="*/ 143231 h 4760243"/>
              <a:gd name="connsiteX4" fmla="*/ 4047223 w 4047268"/>
              <a:gd name="connsiteY4" fmla="*/ 4651302 h 4760243"/>
              <a:gd name="connsiteX5" fmla="*/ 3972572 w 4047268"/>
              <a:gd name="connsiteY5" fmla="*/ 4737383 h 4760243"/>
              <a:gd name="connsiteX6" fmla="*/ 86081 w 4047268"/>
              <a:gd name="connsiteY6" fmla="*/ 4760243 h 4760243"/>
              <a:gd name="connsiteX7" fmla="*/ 0 w 4047268"/>
              <a:gd name="connsiteY7" fmla="*/ 4674162 h 4760243"/>
              <a:gd name="connsiteX8" fmla="*/ 0 w 4047268"/>
              <a:gd name="connsiteY8" fmla="*/ 143231 h 4760243"/>
              <a:gd name="connsiteX0" fmla="*/ 0 w 4047268"/>
              <a:gd name="connsiteY0" fmla="*/ 143276 h 4760288"/>
              <a:gd name="connsiteX1" fmla="*/ 143231 w 4047268"/>
              <a:gd name="connsiteY1" fmla="*/ 45 h 4760288"/>
              <a:gd name="connsiteX2" fmla="*/ 3972572 w 4047268"/>
              <a:gd name="connsiteY2" fmla="*/ 45 h 4760288"/>
              <a:gd name="connsiteX3" fmla="*/ 4047223 w 4047268"/>
              <a:gd name="connsiteY3" fmla="*/ 74696 h 4760288"/>
              <a:gd name="connsiteX4" fmla="*/ 4047223 w 4047268"/>
              <a:gd name="connsiteY4" fmla="*/ 4651347 h 4760288"/>
              <a:gd name="connsiteX5" fmla="*/ 3972572 w 4047268"/>
              <a:gd name="connsiteY5" fmla="*/ 4737428 h 4760288"/>
              <a:gd name="connsiteX6" fmla="*/ 86081 w 4047268"/>
              <a:gd name="connsiteY6" fmla="*/ 4760288 h 4760288"/>
              <a:gd name="connsiteX7" fmla="*/ 0 w 4047268"/>
              <a:gd name="connsiteY7" fmla="*/ 4674207 h 4760288"/>
              <a:gd name="connsiteX8" fmla="*/ 0 w 4047268"/>
              <a:gd name="connsiteY8" fmla="*/ 143276 h 4760288"/>
              <a:gd name="connsiteX0" fmla="*/ 0 w 4047268"/>
              <a:gd name="connsiteY0" fmla="*/ 97556 h 4760288"/>
              <a:gd name="connsiteX1" fmla="*/ 143231 w 4047268"/>
              <a:gd name="connsiteY1" fmla="*/ 45 h 4760288"/>
              <a:gd name="connsiteX2" fmla="*/ 3972572 w 4047268"/>
              <a:gd name="connsiteY2" fmla="*/ 45 h 4760288"/>
              <a:gd name="connsiteX3" fmla="*/ 4047223 w 4047268"/>
              <a:gd name="connsiteY3" fmla="*/ 74696 h 4760288"/>
              <a:gd name="connsiteX4" fmla="*/ 4047223 w 4047268"/>
              <a:gd name="connsiteY4" fmla="*/ 4651347 h 4760288"/>
              <a:gd name="connsiteX5" fmla="*/ 3972572 w 4047268"/>
              <a:gd name="connsiteY5" fmla="*/ 4737428 h 4760288"/>
              <a:gd name="connsiteX6" fmla="*/ 86081 w 4047268"/>
              <a:gd name="connsiteY6" fmla="*/ 4760288 h 4760288"/>
              <a:gd name="connsiteX7" fmla="*/ 0 w 4047268"/>
              <a:gd name="connsiteY7" fmla="*/ 4674207 h 4760288"/>
              <a:gd name="connsiteX8" fmla="*/ 0 w 4047268"/>
              <a:gd name="connsiteY8" fmla="*/ 97556 h 4760288"/>
              <a:gd name="connsiteX0" fmla="*/ 45 w 4047313"/>
              <a:gd name="connsiteY0" fmla="*/ 97556 h 4760288"/>
              <a:gd name="connsiteX1" fmla="*/ 74696 w 4047313"/>
              <a:gd name="connsiteY1" fmla="*/ 45 h 4760288"/>
              <a:gd name="connsiteX2" fmla="*/ 3972617 w 4047313"/>
              <a:gd name="connsiteY2" fmla="*/ 45 h 4760288"/>
              <a:gd name="connsiteX3" fmla="*/ 4047268 w 4047313"/>
              <a:gd name="connsiteY3" fmla="*/ 74696 h 4760288"/>
              <a:gd name="connsiteX4" fmla="*/ 4047268 w 4047313"/>
              <a:gd name="connsiteY4" fmla="*/ 4651347 h 4760288"/>
              <a:gd name="connsiteX5" fmla="*/ 3972617 w 4047313"/>
              <a:gd name="connsiteY5" fmla="*/ 4737428 h 4760288"/>
              <a:gd name="connsiteX6" fmla="*/ 86126 w 4047313"/>
              <a:gd name="connsiteY6" fmla="*/ 4760288 h 4760288"/>
              <a:gd name="connsiteX7" fmla="*/ 45 w 4047313"/>
              <a:gd name="connsiteY7" fmla="*/ 4674207 h 4760288"/>
              <a:gd name="connsiteX8" fmla="*/ 45 w 4047313"/>
              <a:gd name="connsiteY8" fmla="*/ 97556 h 4760288"/>
              <a:gd name="connsiteX0" fmla="*/ 45 w 4070128"/>
              <a:gd name="connsiteY0" fmla="*/ 97556 h 4760288"/>
              <a:gd name="connsiteX1" fmla="*/ 74696 w 4070128"/>
              <a:gd name="connsiteY1" fmla="*/ 45 h 4760288"/>
              <a:gd name="connsiteX2" fmla="*/ 3972617 w 4070128"/>
              <a:gd name="connsiteY2" fmla="*/ 45 h 4760288"/>
              <a:gd name="connsiteX3" fmla="*/ 4047268 w 4070128"/>
              <a:gd name="connsiteY3" fmla="*/ 74696 h 4760288"/>
              <a:gd name="connsiteX4" fmla="*/ 4070128 w 4070128"/>
              <a:gd name="connsiteY4" fmla="*/ 4685637 h 4760288"/>
              <a:gd name="connsiteX5" fmla="*/ 3972617 w 4070128"/>
              <a:gd name="connsiteY5" fmla="*/ 4737428 h 4760288"/>
              <a:gd name="connsiteX6" fmla="*/ 86126 w 4070128"/>
              <a:gd name="connsiteY6" fmla="*/ 4760288 h 4760288"/>
              <a:gd name="connsiteX7" fmla="*/ 45 w 4070128"/>
              <a:gd name="connsiteY7" fmla="*/ 4674207 h 4760288"/>
              <a:gd name="connsiteX8" fmla="*/ 45 w 4070128"/>
              <a:gd name="connsiteY8" fmla="*/ 97556 h 4760288"/>
              <a:gd name="connsiteX0" fmla="*/ 45 w 4070128"/>
              <a:gd name="connsiteY0" fmla="*/ 97556 h 4771718"/>
              <a:gd name="connsiteX1" fmla="*/ 74696 w 4070128"/>
              <a:gd name="connsiteY1" fmla="*/ 45 h 4771718"/>
              <a:gd name="connsiteX2" fmla="*/ 3972617 w 4070128"/>
              <a:gd name="connsiteY2" fmla="*/ 45 h 4771718"/>
              <a:gd name="connsiteX3" fmla="*/ 4047268 w 4070128"/>
              <a:gd name="connsiteY3" fmla="*/ 74696 h 4771718"/>
              <a:gd name="connsiteX4" fmla="*/ 4070128 w 4070128"/>
              <a:gd name="connsiteY4" fmla="*/ 4685637 h 4771718"/>
              <a:gd name="connsiteX5" fmla="*/ 3949757 w 4070128"/>
              <a:gd name="connsiteY5" fmla="*/ 4771718 h 4771718"/>
              <a:gd name="connsiteX6" fmla="*/ 86126 w 4070128"/>
              <a:gd name="connsiteY6" fmla="*/ 4760288 h 4771718"/>
              <a:gd name="connsiteX7" fmla="*/ 45 w 4070128"/>
              <a:gd name="connsiteY7" fmla="*/ 4674207 h 4771718"/>
              <a:gd name="connsiteX8" fmla="*/ 45 w 4070128"/>
              <a:gd name="connsiteY8" fmla="*/ 97556 h 4771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0128" h="4771718">
                <a:moveTo>
                  <a:pt x="45" y="97556"/>
                </a:moveTo>
                <a:cubicBezTo>
                  <a:pt x="45" y="18452"/>
                  <a:pt x="-4408" y="45"/>
                  <a:pt x="74696" y="45"/>
                </a:cubicBezTo>
                <a:lnTo>
                  <a:pt x="3972617" y="45"/>
                </a:lnTo>
                <a:cubicBezTo>
                  <a:pt x="4051721" y="45"/>
                  <a:pt x="4047268" y="-4408"/>
                  <a:pt x="4047268" y="74696"/>
                </a:cubicBezTo>
                <a:lnTo>
                  <a:pt x="4070128" y="4685637"/>
                </a:lnTo>
                <a:cubicBezTo>
                  <a:pt x="4070128" y="4764741"/>
                  <a:pt x="4028861" y="4771718"/>
                  <a:pt x="3949757" y="4771718"/>
                </a:cubicBezTo>
                <a:lnTo>
                  <a:pt x="86126" y="4760288"/>
                </a:lnTo>
                <a:cubicBezTo>
                  <a:pt x="7022" y="4760288"/>
                  <a:pt x="45" y="4753311"/>
                  <a:pt x="45" y="4674207"/>
                </a:cubicBezTo>
                <a:lnTo>
                  <a:pt x="45" y="97556"/>
                </a:lnTo>
                <a:close/>
              </a:path>
            </a:pathLst>
          </a:custGeom>
          <a:solidFill>
            <a:schemeClr val="bg1">
              <a:lumMod val="85000"/>
            </a:schemeClr>
          </a:solidFill>
          <a:ln>
            <a:noFill/>
          </a:ln>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pic>
        <p:nvPicPr>
          <p:cNvPr id="8" name="Picture 17"/>
          <p:cNvPicPr>
            <a:picLocks noChangeAspect="1"/>
          </p:cNvPicPr>
          <p:nvPr/>
        </p:nvPicPr>
        <p:blipFill>
          <a:blip r:embed="rId2" cstate="print">
            <a:extLst>
              <a:ext uri="{28A0092B-C50C-407E-A947-70E740481C1C}">
                <a14:useLocalDpi xmlns:a14="http://schemas.microsoft.com/office/drawing/2010/main" val="0"/>
              </a:ext>
            </a:extLst>
          </a:blip>
          <a:srcRect r="53169"/>
          <a:stretch>
            <a:fillRect/>
          </a:stretch>
        </p:blipFill>
        <p:spPr bwMode="auto">
          <a:xfrm>
            <a:off x="654050" y="2178050"/>
            <a:ext cx="3744913"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
          <p:cNvPicPr>
            <a:picLocks noChangeAspect="1"/>
          </p:cNvPicPr>
          <p:nvPr/>
        </p:nvPicPr>
        <p:blipFill>
          <a:blip r:embed="rId2" cstate="print">
            <a:extLst>
              <a:ext uri="{28A0092B-C50C-407E-A947-70E740481C1C}">
                <a14:useLocalDpi xmlns:a14="http://schemas.microsoft.com/office/drawing/2010/main" val="0"/>
              </a:ext>
            </a:extLst>
          </a:blip>
          <a:srcRect r="53169"/>
          <a:stretch>
            <a:fillRect/>
          </a:stretch>
        </p:blipFill>
        <p:spPr bwMode="auto">
          <a:xfrm>
            <a:off x="4843463" y="2178050"/>
            <a:ext cx="3744912"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500063" y="1516063"/>
            <a:ext cx="4033184" cy="4545012"/>
          </a:xfrm>
          <a:prstGeom prst="roundRect">
            <a:avLst>
              <a:gd name="adj" fmla="val 0"/>
            </a:avLst>
          </a:prstGeom>
          <a:noFill/>
          <a:ln w="19050">
            <a:noFill/>
            <a:miter lim="800000"/>
          </a:ln>
        </p:spPr>
        <p:txBody>
          <a:bodyPr lIns="91440" tIns="91440" rIns="91440" bIns="91440">
            <a:no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p:txBody>
      </p:sp>
      <p:sp>
        <p:nvSpPr>
          <p:cNvPr id="6" name="Content Placeholder 2"/>
          <p:cNvSpPr>
            <a:spLocks noGrp="1"/>
          </p:cNvSpPr>
          <p:nvPr>
            <p:ph sz="half" idx="10"/>
          </p:nvPr>
        </p:nvSpPr>
        <p:spPr>
          <a:xfrm>
            <a:off x="4666316" y="1504633"/>
            <a:ext cx="4033184" cy="4564380"/>
          </a:xfrm>
          <a:prstGeom prst="roundRect">
            <a:avLst>
              <a:gd name="adj" fmla="val 0"/>
            </a:avLst>
          </a:prstGeom>
          <a:noFill/>
          <a:ln w="19050">
            <a:noFill/>
            <a:miter lim="800000"/>
          </a:ln>
        </p:spPr>
        <p:txBody>
          <a:bodyPr lIns="91440" tIns="91440" rIns="91440" bIns="91440">
            <a:noAutofit/>
          </a:bodyPr>
          <a:lstStyle>
            <a:lvl1pPr>
              <a:buClr>
                <a:schemeClr val="bg1"/>
              </a:buClr>
              <a:defRPr sz="2000">
                <a:solidFill>
                  <a:schemeClr val="bg1"/>
                </a:solidFill>
              </a:defRPr>
            </a:lvl1pPr>
            <a:lvl2pPr>
              <a:buClr>
                <a:schemeClr val="bg1"/>
              </a:buClr>
              <a:defRPr sz="1800">
                <a:solidFill>
                  <a:schemeClr val="bg1"/>
                </a:solidFill>
              </a:defRPr>
            </a:lvl2pPr>
            <a:lvl3pPr>
              <a:defRPr sz="1600">
                <a:solidFill>
                  <a:schemeClr val="bg1"/>
                </a:solidFill>
              </a:defRPr>
            </a:lvl3pPr>
            <a:lvl4pPr>
              <a:defRPr sz="1400">
                <a:solidFill>
                  <a:schemeClr val="bg1"/>
                </a:solidFill>
              </a:defRPr>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p:txBody>
      </p:sp>
      <p:sp>
        <p:nvSpPr>
          <p:cNvPr id="11" name="Title Placeholder 1"/>
          <p:cNvSpPr>
            <a:spLocks noGrp="1"/>
          </p:cNvSpPr>
          <p:nvPr>
            <p:ph type="title"/>
          </p:nvPr>
        </p:nvSpPr>
        <p:spPr bwMode="auto">
          <a:xfrm>
            <a:off x="500063" y="708660"/>
            <a:ext cx="83327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s-ES" smtClean="0"/>
              <a:t>Haga clic para modificar el estilo de título del patrón</a:t>
            </a:r>
            <a:endParaRPr lang="en-US" dirty="0" smtClean="0"/>
          </a:p>
        </p:txBody>
      </p:sp>
    </p:spTree>
    <p:extLst>
      <p:ext uri="{BB962C8B-B14F-4D97-AF65-F5344CB8AC3E}">
        <p14:creationId xmlns:p14="http://schemas.microsoft.com/office/powerpoint/2010/main" val="1556545683"/>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G - One Column Content">
    <p:spTree>
      <p:nvGrpSpPr>
        <p:cNvPr id="1" name=""/>
        <p:cNvGrpSpPr/>
        <p:nvPr/>
      </p:nvGrpSpPr>
      <p:grpSpPr>
        <a:xfrm>
          <a:off x="0" y="0"/>
          <a:ext cx="0" cy="0"/>
          <a:chOff x="0" y="0"/>
          <a:chExt cx="0" cy="0"/>
        </a:xfrm>
      </p:grpSpPr>
      <p:sp>
        <p:nvSpPr>
          <p:cNvPr id="4" name="Rectangle 12"/>
          <p:cNvSpPr/>
          <p:nvPr/>
        </p:nvSpPr>
        <p:spPr>
          <a:xfrm>
            <a:off x="-1587" y="4445187"/>
            <a:ext cx="9144000" cy="1984946"/>
          </a:xfrm>
          <a:prstGeom prst="rect">
            <a:avLst/>
          </a:prstGeom>
          <a:gradFill flip="none" rotWithShape="1">
            <a:gsLst>
              <a:gs pos="0">
                <a:schemeClr val="bg1">
                  <a:lumMod val="50000"/>
                  <a:alpha val="29000"/>
                </a:schemeClr>
              </a:gs>
              <a:gs pos="100000">
                <a:schemeClr val="tx1">
                  <a:tint val="23500"/>
                  <a:satMod val="160000"/>
                  <a:alpha val="0"/>
                </a:schemeClr>
              </a:gs>
            </a:gsLst>
            <a:lin ang="5400000" scaled="1"/>
            <a:tileRect/>
          </a:gra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6" name="Picture 15"/>
          <p:cNvPicPr>
            <a:picLocks noChangeAspect="1"/>
          </p:cNvPicPr>
          <p:nvPr/>
        </p:nvPicPr>
        <p:blipFill>
          <a:blip r:embed="rId2" cstate="print">
            <a:extLst>
              <a:ext uri="{28A0092B-C50C-407E-A947-70E740481C1C}">
                <a14:useLocalDpi xmlns:a14="http://schemas.microsoft.com/office/drawing/2010/main" val="0"/>
              </a:ext>
            </a:extLst>
          </a:blip>
          <a:srcRect b="75491"/>
          <a:stretch>
            <a:fillRect/>
          </a:stretch>
        </p:blipFill>
        <p:spPr bwMode="auto">
          <a:xfrm>
            <a:off x="500063" y="4695825"/>
            <a:ext cx="83375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a:spLocks noGrp="1"/>
          </p:cNvSpPr>
          <p:nvPr>
            <p:ph idx="1"/>
          </p:nvPr>
        </p:nvSpPr>
        <p:spPr>
          <a:xfrm>
            <a:off x="500063" y="1506539"/>
            <a:ext cx="8337549" cy="4545012"/>
          </a:xfrm>
          <a:prstGeom prst="rect">
            <a:avLst/>
          </a:prstGeom>
        </p:spPr>
        <p:txBody>
          <a:bodyPr/>
          <a:lstStyle>
            <a:lvl1pPr>
              <a:defRPr/>
            </a:lvl1pPr>
            <a:lvl5pPr>
              <a:defRPr/>
            </a:lvl5pPr>
            <a:lvl6pPr>
              <a:defRPr/>
            </a:lvl6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p:txBody>
      </p:sp>
      <p:sp>
        <p:nvSpPr>
          <p:cNvPr id="7" name="Title Placeholder 1"/>
          <p:cNvSpPr>
            <a:spLocks noGrp="1"/>
          </p:cNvSpPr>
          <p:nvPr>
            <p:ph type="title"/>
          </p:nvPr>
        </p:nvSpPr>
        <p:spPr bwMode="auto">
          <a:xfrm>
            <a:off x="500063" y="708660"/>
            <a:ext cx="83327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s-ES" smtClean="0"/>
              <a:t>Haga clic para modificar el estilo de título del patrón</a:t>
            </a:r>
            <a:endParaRPr lang="en-US" dirty="0" smtClean="0"/>
          </a:p>
        </p:txBody>
      </p:sp>
    </p:spTree>
    <p:extLst>
      <p:ext uri="{BB962C8B-B14F-4D97-AF65-F5344CB8AC3E}">
        <p14:creationId xmlns:p14="http://schemas.microsoft.com/office/powerpoint/2010/main" val="1639130892"/>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AG Title Slide - Black 01">
    <p:spTree>
      <p:nvGrpSpPr>
        <p:cNvPr id="1" name=""/>
        <p:cNvGrpSpPr/>
        <p:nvPr/>
      </p:nvGrpSpPr>
      <p:grpSpPr>
        <a:xfrm>
          <a:off x="0" y="0"/>
          <a:ext cx="0" cy="0"/>
          <a:chOff x="0" y="0"/>
          <a:chExt cx="0" cy="0"/>
        </a:xfrm>
      </p:grpSpPr>
      <p:pic>
        <p:nvPicPr>
          <p:cNvPr id="5" name="Picture 7"/>
          <p:cNvPicPr>
            <a:picLocks noChangeAspect="1"/>
          </p:cNvPicPr>
          <p:nvPr/>
        </p:nvPicPr>
        <p:blipFill>
          <a:blip r:embed="rId2" cstate="print">
            <a:extLst>
              <a:ext uri="{28A0092B-C50C-407E-A947-70E740481C1C}">
                <a14:useLocalDpi xmlns:a14="http://schemas.microsoft.com/office/drawing/2010/main" val="0"/>
              </a:ext>
            </a:extLst>
          </a:blip>
          <a:srcRect l="420" t="449" r="72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AG 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0" y="1588"/>
            <a:ext cx="16954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664325"/>
            <a:ext cx="692467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4"/>
          <p:cNvSpPr txBox="1">
            <a:spLocks noChangeArrowheads="1"/>
          </p:cNvSpPr>
          <p:nvPr/>
        </p:nvSpPr>
        <p:spPr bwMode="auto">
          <a:xfrm>
            <a:off x="498475" y="6494463"/>
            <a:ext cx="166211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r>
              <a:rPr lang="en-US" sz="700" smtClean="0">
                <a:solidFill>
                  <a:srgbClr val="7F7F7F"/>
                </a:solidFill>
              </a:rPr>
              <a:t>©2013 Software AG. All rights reserved.</a:t>
            </a:r>
          </a:p>
        </p:txBody>
      </p:sp>
      <p:sp>
        <p:nvSpPr>
          <p:cNvPr id="19" name="Text Placeholder 8"/>
          <p:cNvSpPr>
            <a:spLocks noGrp="1"/>
          </p:cNvSpPr>
          <p:nvPr>
            <p:ph type="body" sz="quarter" idx="13"/>
          </p:nvPr>
        </p:nvSpPr>
        <p:spPr>
          <a:xfrm>
            <a:off x="500063" y="3775850"/>
            <a:ext cx="3870056" cy="511142"/>
          </a:xfrm>
          <a:prstGeom prst="rect">
            <a:avLst/>
          </a:prstGeom>
        </p:spPr>
        <p:txBody>
          <a:bodyPr>
            <a:noAutofit/>
          </a:bodyPr>
          <a:lstStyle>
            <a:lvl1pPr marL="0" indent="0">
              <a:spcBef>
                <a:spcPts val="0"/>
              </a:spcBef>
              <a:buNone/>
              <a:defRPr sz="1400" i="0" baseline="0">
                <a:solidFill>
                  <a:schemeClr val="bg1"/>
                </a:solidFill>
              </a:defRPr>
            </a:lvl1pPr>
            <a:lvl2pPr marL="0" indent="0">
              <a:spcBef>
                <a:spcPts val="0"/>
              </a:spcBef>
              <a:buNone/>
              <a:defRPr sz="1800" i="1">
                <a:solidFill>
                  <a:schemeClr val="tx1"/>
                </a:solidFill>
              </a:defRPr>
            </a:lvl2pPr>
            <a:lvl3pPr marL="0" indent="0">
              <a:spcBef>
                <a:spcPts val="0"/>
              </a:spcBef>
              <a:buNone/>
              <a:defRPr sz="1800" i="1">
                <a:solidFill>
                  <a:schemeClr val="tx1"/>
                </a:solidFill>
              </a:defRPr>
            </a:lvl3pPr>
            <a:lvl4pPr marL="0" indent="0">
              <a:spcBef>
                <a:spcPts val="0"/>
              </a:spcBef>
              <a:buNone/>
              <a:defRPr sz="1800" i="1">
                <a:solidFill>
                  <a:schemeClr val="tx1"/>
                </a:solidFill>
              </a:defRPr>
            </a:lvl4pPr>
            <a:lvl5pPr marL="0" indent="0">
              <a:spcBef>
                <a:spcPts val="0"/>
              </a:spcBef>
              <a:buNone/>
              <a:defRPr sz="1800" i="1">
                <a:solidFill>
                  <a:schemeClr val="tx1"/>
                </a:solidFill>
              </a:defRPr>
            </a:lvl5pPr>
          </a:lstStyle>
          <a:p>
            <a:pPr lvl="0"/>
            <a:r>
              <a:rPr lang="es-ES" smtClean="0"/>
              <a:t>Haga clic para modificar el estilo de texto del patrón</a:t>
            </a:r>
          </a:p>
        </p:txBody>
      </p:sp>
      <p:sp>
        <p:nvSpPr>
          <p:cNvPr id="20" name="Title 1"/>
          <p:cNvSpPr>
            <a:spLocks noGrp="1"/>
          </p:cNvSpPr>
          <p:nvPr>
            <p:ph type="ctrTitle"/>
          </p:nvPr>
        </p:nvSpPr>
        <p:spPr>
          <a:xfrm>
            <a:off x="500064" y="1600200"/>
            <a:ext cx="3359418" cy="964871"/>
          </a:xfrm>
          <a:prstGeom prst="rect">
            <a:avLst/>
          </a:prstGeom>
        </p:spPr>
        <p:txBody>
          <a:bodyPr anchor="b">
            <a:noAutofit/>
          </a:bodyPr>
          <a:lstStyle>
            <a:lvl1pPr>
              <a:defRPr sz="2800" baseline="0">
                <a:solidFill>
                  <a:srgbClr val="038299"/>
                </a:solidFill>
              </a:defRPr>
            </a:lvl1pPr>
          </a:lstStyle>
          <a:p>
            <a:r>
              <a:rPr lang="es-ES" smtClean="0"/>
              <a:t>Haga clic para modificar el estilo de título del patrón</a:t>
            </a:r>
            <a:endParaRPr dirty="0"/>
          </a:p>
        </p:txBody>
      </p:sp>
      <p:sp>
        <p:nvSpPr>
          <p:cNvPr id="21" name="Subtitle 2"/>
          <p:cNvSpPr>
            <a:spLocks noGrp="1"/>
          </p:cNvSpPr>
          <p:nvPr>
            <p:ph type="subTitle" idx="1"/>
          </p:nvPr>
        </p:nvSpPr>
        <p:spPr>
          <a:xfrm>
            <a:off x="500064" y="2587087"/>
            <a:ext cx="3798804" cy="488623"/>
          </a:xfrm>
          <a:prstGeom prst="rect">
            <a:avLst/>
          </a:prstGeom>
        </p:spPr>
        <p:txBody>
          <a:bodyPr>
            <a:noAutofit/>
          </a:bodyPr>
          <a:lstStyle>
            <a:lvl1pPr marL="0" indent="0" algn="l">
              <a:buNone/>
              <a:defRPr sz="18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dirty="0"/>
          </a:p>
        </p:txBody>
      </p:sp>
    </p:spTree>
    <p:extLst>
      <p:ext uri="{BB962C8B-B14F-4D97-AF65-F5344CB8AC3E}">
        <p14:creationId xmlns:p14="http://schemas.microsoft.com/office/powerpoint/2010/main" val="2262192631"/>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074863" y="6594475"/>
            <a:ext cx="70691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hidden="1"/>
          <p:cNvSpPr>
            <a:spLocks noGrp="1"/>
          </p:cNvSpPr>
          <p:nvPr>
            <p:ph type="dt" sz="half" idx="2"/>
          </p:nvPr>
        </p:nvSpPr>
        <p:spPr>
          <a:xfrm>
            <a:off x="3527425" y="6588125"/>
            <a:ext cx="3395663" cy="230188"/>
          </a:xfrm>
          <a:prstGeom prst="rect">
            <a:avLst/>
          </a:prstGeom>
        </p:spPr>
        <p:txBody>
          <a:bodyPr vert="horz" lIns="91440" tIns="45720" rIns="91440" bIns="45720" rtlCol="0" anchor="ctr"/>
          <a:lstStyle>
            <a:lvl1pPr algn="r" fontAlgn="auto">
              <a:spcBef>
                <a:spcPts val="0"/>
              </a:spcBef>
              <a:spcAft>
                <a:spcPts val="0"/>
              </a:spcAft>
              <a:defRPr sz="900">
                <a:solidFill>
                  <a:schemeClr val="bg1"/>
                </a:solidFill>
                <a:latin typeface="+mn-lt"/>
                <a:ea typeface="+mn-ea"/>
                <a:cs typeface="+mn-cs"/>
              </a:defRPr>
            </a:lvl1pPr>
          </a:lstStyle>
          <a:p>
            <a:pPr>
              <a:defRPr/>
            </a:pPr>
            <a:r>
              <a:rPr lang="en-US"/>
              <a:t>December 9, 2011</a:t>
            </a:r>
          </a:p>
        </p:txBody>
      </p:sp>
      <p:sp>
        <p:nvSpPr>
          <p:cNvPr id="5" name="Footer Placeholder 4" hidden="1"/>
          <p:cNvSpPr>
            <a:spLocks noGrp="1"/>
          </p:cNvSpPr>
          <p:nvPr>
            <p:ph type="ftr" sz="quarter" idx="3"/>
          </p:nvPr>
        </p:nvSpPr>
        <p:spPr>
          <a:xfrm>
            <a:off x="201613" y="6588125"/>
            <a:ext cx="5589587" cy="246063"/>
          </a:xfrm>
          <a:prstGeom prst="rect">
            <a:avLst/>
          </a:prstGeom>
        </p:spPr>
        <p:txBody>
          <a:bodyPr vert="horz" lIns="91440" tIns="45720" rIns="91440" bIns="45720" rtlCol="0" anchor="ctr"/>
          <a:lstStyle>
            <a:lvl1pPr algn="l" fontAlgn="auto">
              <a:spcBef>
                <a:spcPts val="0"/>
              </a:spcBef>
              <a:spcAft>
                <a:spcPts val="0"/>
              </a:spcAft>
              <a:defRPr sz="900">
                <a:solidFill>
                  <a:schemeClr val="bg1"/>
                </a:solidFill>
                <a:latin typeface="+mn-lt"/>
                <a:ea typeface="+mn-ea"/>
                <a:cs typeface="+mn-cs"/>
              </a:defRPr>
            </a:lvl1pPr>
          </a:lstStyle>
          <a:p>
            <a:pPr>
              <a:defRPr/>
            </a:pPr>
            <a:endParaRPr lang="en-US"/>
          </a:p>
        </p:txBody>
      </p:sp>
      <p:sp>
        <p:nvSpPr>
          <p:cNvPr id="6" name="Slide Number Placeholder 5" hidden="1"/>
          <p:cNvSpPr>
            <a:spLocks noGrp="1"/>
          </p:cNvSpPr>
          <p:nvPr>
            <p:ph type="sldNum" sz="quarter" idx="4"/>
          </p:nvPr>
        </p:nvSpPr>
        <p:spPr>
          <a:xfrm>
            <a:off x="6927850" y="6588125"/>
            <a:ext cx="457200" cy="228600"/>
          </a:xfrm>
          <a:prstGeom prst="rect">
            <a:avLst/>
          </a:prstGeom>
        </p:spPr>
        <p:txBody>
          <a:bodyPr vert="horz" wrap="square" lIns="91440" tIns="45720" rIns="0" bIns="45720" numCol="1" anchor="ctr" anchorCtr="0" compatLnSpc="1">
            <a:prstTxWarp prst="textNoShape">
              <a:avLst/>
            </a:prstTxWarp>
          </a:bodyPr>
          <a:lstStyle>
            <a:lvl1pPr>
              <a:defRPr sz="900">
                <a:solidFill>
                  <a:schemeClr val="bg1"/>
                </a:solidFill>
                <a:cs typeface="Arial" pitchFamily="34" charset="0"/>
              </a:defRPr>
            </a:lvl1pPr>
          </a:lstStyle>
          <a:p>
            <a:pPr>
              <a:defRPr/>
            </a:pPr>
            <a:fld id="{C43C8747-406D-492B-A38B-6F7C3A2B6CCB}" type="slidenum">
              <a:rPr lang="en-US"/>
              <a:pPr>
                <a:defRPr/>
              </a:pPr>
              <a:t>‹#›</a:t>
            </a:fld>
            <a:endParaRPr lang="en-US"/>
          </a:p>
        </p:txBody>
      </p:sp>
      <p:pic>
        <p:nvPicPr>
          <p:cNvPr id="2056" name="Picture 12" descr="SAG logo.png"/>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85750" y="1588"/>
            <a:ext cx="169545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22"/>
          <p:cNvSpPr txBox="1">
            <a:spLocks noChangeArrowheads="1"/>
          </p:cNvSpPr>
          <p:nvPr/>
        </p:nvSpPr>
        <p:spPr bwMode="auto">
          <a:xfrm>
            <a:off x="928688" y="6650038"/>
            <a:ext cx="270351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r>
              <a:rPr lang="en-US" sz="700" dirty="0" smtClean="0">
                <a:solidFill>
                  <a:srgbClr val="7F7F7F"/>
                </a:solidFill>
                <a:cs typeface="Arial" pitchFamily="34" charset="0"/>
              </a:rPr>
              <a:t>©2013 Software AG. All rights reserved.</a:t>
            </a:r>
          </a:p>
        </p:txBody>
      </p:sp>
      <p:pic>
        <p:nvPicPr>
          <p:cNvPr id="17" name="Picture 36" descr="tagline.png"/>
          <p:cNvPicPr>
            <a:picLocks noChangeAspect="1"/>
          </p:cNvPicPr>
          <p:nvPr/>
        </p:nvPicPr>
        <p:blipFill rotWithShape="1">
          <a:blip r:embed="rId23" cstate="print">
            <a:duotone>
              <a:prstClr val="black"/>
              <a:schemeClr val="bg1">
                <a:tint val="45000"/>
                <a:satMod val="400000"/>
              </a:schemeClr>
            </a:duotone>
            <a:extLst>
              <a:ext uri="{28A0092B-C50C-407E-A947-70E740481C1C}">
                <a14:useLocalDpi xmlns:a14="http://schemas.microsoft.com/office/drawing/2010/main"/>
              </a:ext>
            </a:extLst>
          </a:blip>
          <a:srcRect l="6989" t="-1703" r="12946" b="6396"/>
          <a:stretch/>
        </p:blipFill>
        <p:spPr>
          <a:xfrm>
            <a:off x="7834397" y="6578651"/>
            <a:ext cx="1131061" cy="311719"/>
          </a:xfrm>
          <a:prstGeom prst="rect">
            <a:avLst/>
          </a:prstGeom>
          <a:effectLst>
            <a:outerShdw blurRad="101600" sx="105000" sy="105000" algn="ctr" rotWithShape="0">
              <a:prstClr val="black">
                <a:alpha val="88000"/>
              </a:prstClr>
            </a:outerShdw>
          </a:effectLst>
        </p:spPr>
      </p:pic>
      <p:sp>
        <p:nvSpPr>
          <p:cNvPr id="13" name="TextBox 11"/>
          <p:cNvSpPr txBox="1">
            <a:spLocks noChangeArrowheads="1"/>
          </p:cNvSpPr>
          <p:nvPr/>
        </p:nvSpPr>
        <p:spPr bwMode="auto">
          <a:xfrm>
            <a:off x="500063" y="6651625"/>
            <a:ext cx="242887" cy="107950"/>
          </a:xfrm>
          <a:prstGeom prst="rect">
            <a:avLst/>
          </a:prstGeom>
          <a:noFill/>
          <a:ln>
            <a:noFill/>
          </a:ln>
          <a:extLst/>
        </p:spPr>
        <p:txBody>
          <a:bodyPr lIns="0" tIns="0" rIns="0" bIns="0"/>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eaLnBrk="1" hangingPunct="1">
              <a:defRPr/>
            </a:pPr>
            <a:fld id="{F8714038-F777-4D6C-BF39-F3C9BE8830C2}" type="slidenum">
              <a:rPr lang="en-US" sz="700" smtClean="0">
                <a:solidFill>
                  <a:srgbClr val="999999"/>
                </a:solidFill>
                <a:cs typeface="Arial" pitchFamily="34" charset="0"/>
              </a:rPr>
              <a:pPr eaLnBrk="1" hangingPunct="1">
                <a:defRPr/>
              </a:pPr>
              <a:t>‹#›</a:t>
            </a:fld>
            <a:r>
              <a:rPr lang="en-US" sz="700" dirty="0" smtClean="0">
                <a:solidFill>
                  <a:srgbClr val="999999"/>
                </a:solidFill>
                <a:cs typeface="Arial" pitchFamily="34" charset="0"/>
              </a:rPr>
              <a:t>   |</a:t>
            </a:r>
          </a:p>
        </p:txBody>
      </p:sp>
      <p:sp>
        <p:nvSpPr>
          <p:cNvPr id="12" name="Title Placeholder 1"/>
          <p:cNvSpPr>
            <a:spLocks noGrp="1"/>
          </p:cNvSpPr>
          <p:nvPr>
            <p:ph type="title"/>
          </p:nvPr>
        </p:nvSpPr>
        <p:spPr bwMode="auto">
          <a:xfrm>
            <a:off x="500063" y="708660"/>
            <a:ext cx="833278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slide title (use sentence case)</a:t>
            </a:r>
          </a:p>
        </p:txBody>
      </p:sp>
      <p:sp>
        <p:nvSpPr>
          <p:cNvPr id="14" name="Text Placeholder 2"/>
          <p:cNvSpPr>
            <a:spLocks noGrp="1"/>
          </p:cNvSpPr>
          <p:nvPr>
            <p:ph type="body" idx="1"/>
          </p:nvPr>
        </p:nvSpPr>
        <p:spPr bwMode="auto">
          <a:xfrm>
            <a:off x="500063" y="1577340"/>
            <a:ext cx="8332787" cy="447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 bg1="lt1" tx1="dk1" bg2="lt2" tx2="dk2" accent1="accent1" accent2="accent2" accent3="accent3" accent4="accent4" accent5="accent5" accent6="accent6" hlink="hlink" folHlink="folHlink"/>
  <p:sldLayoutIdLst>
    <p:sldLayoutId id="2147485120" r:id="rId1"/>
    <p:sldLayoutId id="2147485101" r:id="rId2"/>
    <p:sldLayoutId id="2147485119" r:id="rId3"/>
    <p:sldLayoutId id="2147485102" r:id="rId4"/>
    <p:sldLayoutId id="2147485103" r:id="rId5"/>
    <p:sldLayoutId id="2147485121" r:id="rId6"/>
    <p:sldLayoutId id="2147485104" r:id="rId7"/>
    <p:sldLayoutId id="2147485105" r:id="rId8"/>
    <p:sldLayoutId id="2147485106" r:id="rId9"/>
    <p:sldLayoutId id="2147485107" r:id="rId10"/>
    <p:sldLayoutId id="2147485108" r:id="rId11"/>
    <p:sldLayoutId id="2147485109" r:id="rId12"/>
    <p:sldLayoutId id="2147485111" r:id="rId13"/>
    <p:sldLayoutId id="2147485113" r:id="rId14"/>
    <p:sldLayoutId id="2147485114" r:id="rId15"/>
    <p:sldLayoutId id="2147485115" r:id="rId16"/>
    <p:sldLayoutId id="2147485116" r:id="rId17"/>
    <p:sldLayoutId id="2147485123" r:id="rId18"/>
    <p:sldLayoutId id="2147485124" r:id="rId19"/>
  </p:sldLayoutIdLst>
  <p:transition spd="med">
    <p:fade/>
  </p:transition>
  <p:timing>
    <p:tnLst>
      <p:par>
        <p:cTn id="1" dur="indefinite" restart="never" nodeType="tmRoot"/>
      </p:par>
    </p:tnLst>
  </p:timing>
  <p:hf hdr="0" ftr="0"/>
  <p:txStyles>
    <p:titleStyle>
      <a:lvl1pPr algn="l" rtl="0" eaLnBrk="1" fontAlgn="base" hangingPunct="1">
        <a:spcBef>
          <a:spcPct val="0"/>
        </a:spcBef>
        <a:spcAft>
          <a:spcPct val="0"/>
        </a:spcAft>
        <a:defRPr sz="2800" b="1" kern="1200">
          <a:solidFill>
            <a:schemeClr val="tx1"/>
          </a:solidFill>
          <a:latin typeface="+mj-lt"/>
          <a:ea typeface="MS PGothic" pitchFamily="34" charset="-128"/>
          <a:cs typeface="MS PGothic" charset="0"/>
        </a:defRPr>
      </a:lvl1pPr>
      <a:lvl2pPr algn="l" rtl="0" eaLnBrk="1" fontAlgn="base" hangingPunct="1">
        <a:spcBef>
          <a:spcPct val="0"/>
        </a:spcBef>
        <a:spcAft>
          <a:spcPct val="0"/>
        </a:spcAft>
        <a:defRPr sz="2800" b="1">
          <a:solidFill>
            <a:schemeClr val="tx1"/>
          </a:solidFill>
          <a:latin typeface="Trebuchet MS" pitchFamily="34" charset="0"/>
          <a:ea typeface="MS PGothic" pitchFamily="34" charset="-128"/>
          <a:cs typeface="MS PGothic" charset="0"/>
        </a:defRPr>
      </a:lvl2pPr>
      <a:lvl3pPr algn="l" rtl="0" eaLnBrk="1" fontAlgn="base" hangingPunct="1">
        <a:spcBef>
          <a:spcPct val="0"/>
        </a:spcBef>
        <a:spcAft>
          <a:spcPct val="0"/>
        </a:spcAft>
        <a:defRPr sz="2800" b="1">
          <a:solidFill>
            <a:schemeClr val="tx1"/>
          </a:solidFill>
          <a:latin typeface="Trebuchet MS" pitchFamily="34" charset="0"/>
          <a:ea typeface="MS PGothic" pitchFamily="34" charset="-128"/>
          <a:cs typeface="MS PGothic" charset="0"/>
        </a:defRPr>
      </a:lvl3pPr>
      <a:lvl4pPr algn="l" rtl="0" eaLnBrk="1" fontAlgn="base" hangingPunct="1">
        <a:spcBef>
          <a:spcPct val="0"/>
        </a:spcBef>
        <a:spcAft>
          <a:spcPct val="0"/>
        </a:spcAft>
        <a:defRPr sz="2800" b="1">
          <a:solidFill>
            <a:schemeClr val="tx1"/>
          </a:solidFill>
          <a:latin typeface="Trebuchet MS" pitchFamily="34" charset="0"/>
          <a:ea typeface="MS PGothic" pitchFamily="34" charset="-128"/>
          <a:cs typeface="MS PGothic" charset="0"/>
        </a:defRPr>
      </a:lvl4pPr>
      <a:lvl5pPr algn="l" rtl="0" eaLnBrk="1" fontAlgn="base" hangingPunct="1">
        <a:spcBef>
          <a:spcPct val="0"/>
        </a:spcBef>
        <a:spcAft>
          <a:spcPct val="0"/>
        </a:spcAft>
        <a:defRPr sz="2800" b="1">
          <a:solidFill>
            <a:schemeClr val="tx1"/>
          </a:solidFill>
          <a:latin typeface="Trebuchet MS" pitchFamily="34" charset="0"/>
          <a:ea typeface="MS PGothic" pitchFamily="34" charset="-128"/>
          <a:cs typeface="MS PGothic" charset="0"/>
        </a:defRPr>
      </a:lvl5pPr>
      <a:lvl6pPr marL="457200" algn="l" rtl="0" eaLnBrk="1" fontAlgn="base" hangingPunct="1">
        <a:spcBef>
          <a:spcPct val="0"/>
        </a:spcBef>
        <a:spcAft>
          <a:spcPct val="0"/>
        </a:spcAft>
        <a:defRPr sz="2200" b="1">
          <a:solidFill>
            <a:schemeClr val="tx1"/>
          </a:solidFill>
          <a:latin typeface="Trebuchet MS" pitchFamily="34" charset="0"/>
        </a:defRPr>
      </a:lvl6pPr>
      <a:lvl7pPr marL="914400" algn="l" rtl="0" eaLnBrk="1" fontAlgn="base" hangingPunct="1">
        <a:spcBef>
          <a:spcPct val="0"/>
        </a:spcBef>
        <a:spcAft>
          <a:spcPct val="0"/>
        </a:spcAft>
        <a:defRPr sz="2200" b="1">
          <a:solidFill>
            <a:schemeClr val="tx1"/>
          </a:solidFill>
          <a:latin typeface="Trebuchet MS" pitchFamily="34" charset="0"/>
        </a:defRPr>
      </a:lvl7pPr>
      <a:lvl8pPr marL="1371600" algn="l" rtl="0" eaLnBrk="1" fontAlgn="base" hangingPunct="1">
        <a:spcBef>
          <a:spcPct val="0"/>
        </a:spcBef>
        <a:spcAft>
          <a:spcPct val="0"/>
        </a:spcAft>
        <a:defRPr sz="2200" b="1">
          <a:solidFill>
            <a:schemeClr val="tx1"/>
          </a:solidFill>
          <a:latin typeface="Trebuchet MS" pitchFamily="34" charset="0"/>
        </a:defRPr>
      </a:lvl8pPr>
      <a:lvl9pPr marL="1828800" algn="l" rtl="0" eaLnBrk="1" fontAlgn="base" hangingPunct="1">
        <a:spcBef>
          <a:spcPct val="0"/>
        </a:spcBef>
        <a:spcAft>
          <a:spcPct val="0"/>
        </a:spcAft>
        <a:defRPr sz="2200" b="1">
          <a:solidFill>
            <a:schemeClr val="tx1"/>
          </a:solidFill>
          <a:latin typeface="Trebuchet MS" pitchFamily="34" charset="0"/>
        </a:defRPr>
      </a:lvl9pPr>
    </p:titleStyle>
    <p:bodyStyle>
      <a:lvl1pPr marL="228600" indent="-228600" algn="l" rtl="0" eaLnBrk="1" fontAlgn="base" hangingPunct="1">
        <a:spcBef>
          <a:spcPts val="600"/>
        </a:spcBef>
        <a:spcAft>
          <a:spcPct val="0"/>
        </a:spcAft>
        <a:buClr>
          <a:schemeClr val="accent2"/>
        </a:buClr>
        <a:buFont typeface="Arial" charset="0"/>
        <a:buChar char="•"/>
        <a:defRPr sz="2000" kern="1200">
          <a:solidFill>
            <a:schemeClr val="tx1"/>
          </a:solidFill>
          <a:latin typeface="+mn-lt"/>
          <a:ea typeface="MS PGothic" pitchFamily="34" charset="-128"/>
          <a:cs typeface="MS PGothic" charset="0"/>
        </a:defRPr>
      </a:lvl1pPr>
      <a:lvl2pPr marL="457200" indent="-228600" algn="l" rtl="0" eaLnBrk="1" fontAlgn="base" hangingPunct="1">
        <a:spcBef>
          <a:spcPts val="300"/>
        </a:spcBef>
        <a:spcAft>
          <a:spcPct val="0"/>
        </a:spcAft>
        <a:buClr>
          <a:schemeClr val="accent2"/>
        </a:buClr>
        <a:buFont typeface="Arial" charset="0"/>
        <a:buChar char="•"/>
        <a:defRPr sz="1800" kern="1200">
          <a:solidFill>
            <a:srgbClr val="233356"/>
          </a:solidFill>
          <a:latin typeface="+mn-lt"/>
          <a:ea typeface="MS PGothic" pitchFamily="34" charset="-128"/>
          <a:cs typeface="MS PGothic" charset="0"/>
        </a:defRPr>
      </a:lvl2pPr>
      <a:lvl3pPr marL="685800" indent="-228600" algn="l" rtl="0" eaLnBrk="1" fontAlgn="base" hangingPunct="1">
        <a:spcBef>
          <a:spcPts val="300"/>
        </a:spcBef>
        <a:spcAft>
          <a:spcPct val="0"/>
        </a:spcAft>
        <a:buFont typeface="Trebuchet MS" pitchFamily="34" charset="0"/>
        <a:buChar char="—"/>
        <a:defRPr sz="1600" kern="1200">
          <a:solidFill>
            <a:srgbClr val="233356"/>
          </a:solidFill>
          <a:latin typeface="+mn-lt"/>
          <a:ea typeface="MS PGothic" pitchFamily="34" charset="-128"/>
          <a:cs typeface="MS PGothic" charset="0"/>
        </a:defRPr>
      </a:lvl3pPr>
      <a:lvl4pPr marL="914400" indent="-228600" algn="l" rtl="0" eaLnBrk="1" fontAlgn="base" hangingPunct="1">
        <a:spcBef>
          <a:spcPts val="300"/>
        </a:spcBef>
        <a:spcAft>
          <a:spcPct val="0"/>
        </a:spcAft>
        <a:buFont typeface="Trebuchet MS" pitchFamily="34" charset="0"/>
        <a:buChar char="—"/>
        <a:defRPr sz="1400" kern="1200">
          <a:solidFill>
            <a:srgbClr val="233356"/>
          </a:solidFill>
          <a:latin typeface="+mn-lt"/>
          <a:ea typeface="MS PGothic" pitchFamily="34" charset="-128"/>
          <a:cs typeface="MS PGothic" charset="0"/>
        </a:defRPr>
      </a:lvl4pPr>
      <a:lvl5pPr marL="1143000" indent="-228600" algn="l" rtl="0" eaLnBrk="1" fontAlgn="base" hangingPunct="1">
        <a:spcBef>
          <a:spcPts val="300"/>
        </a:spcBef>
        <a:spcAft>
          <a:spcPct val="0"/>
        </a:spcAft>
        <a:buFont typeface="Trebuchet MS" pitchFamily="34" charset="0"/>
        <a:buChar char="—"/>
        <a:defRPr sz="1400" kern="1200">
          <a:solidFill>
            <a:srgbClr val="233356"/>
          </a:solidFill>
          <a:latin typeface="+mn-lt"/>
          <a:ea typeface="MS PGothic" pitchFamily="34" charset="-128"/>
          <a:cs typeface="MS PGothic" charset="0"/>
        </a:defRPr>
      </a:lvl5pPr>
      <a:lvl6pPr marL="13716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6pPr>
      <a:lvl7pPr marL="16002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7pPr>
      <a:lvl8pPr marL="18288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8pPr>
      <a:lvl9pPr marL="2057400" indent="-228600" algn="l" defTabSz="914400" rtl="0" eaLnBrk="1" latinLnBrk="0" hangingPunct="1">
        <a:spcBef>
          <a:spcPts val="300"/>
        </a:spcBef>
        <a:buFont typeface="Trebuchet MS" pitchFamily="34" charset="0"/>
        <a:buChar char="—"/>
        <a:defRPr sz="1600" kern="1200" baseline="0">
          <a:solidFill>
            <a:schemeClr val="bg1">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6350" y="0"/>
            <a:ext cx="9156700" cy="6858000"/>
          </a:xfrm>
          <a:prstGeom prst="rect">
            <a:avLst/>
          </a:prstGeom>
          <a:gradFill>
            <a:gsLst>
              <a:gs pos="48000">
                <a:srgbClr val="003557"/>
              </a:gs>
              <a:gs pos="100000">
                <a:schemeClr val="tx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3075" name="Picture 2" descr="SAG-end-slide-01.png"/>
          <p:cNvPicPr>
            <a:picLocks noChangeAspect="1"/>
          </p:cNvPicPr>
          <p:nvPr/>
        </p:nvPicPr>
        <p:blipFill>
          <a:blip r:embed="rId3" cstate="print">
            <a:extLst>
              <a:ext uri="{28A0092B-C50C-407E-A947-70E740481C1C}">
                <a14:useLocalDpi xmlns:a14="http://schemas.microsoft.com/office/drawing/2010/main" val="0"/>
              </a:ext>
            </a:extLst>
          </a:blip>
          <a:srcRect b="32559"/>
          <a:stretch>
            <a:fillRect/>
          </a:stretch>
        </p:blipFill>
        <p:spPr bwMode="auto">
          <a:xfrm>
            <a:off x="2860675" y="3062288"/>
            <a:ext cx="33242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118" r:id="rId1"/>
  </p:sldLayoutIdLst>
  <p:transition spd="med">
    <p:fade/>
  </p:transition>
  <p:timing>
    <p:tnLst>
      <p:par>
        <p:cTn id="1" dur="indefinite" restart="never" nodeType="tmRoot"/>
      </p:par>
    </p:tnLst>
  </p:timing>
  <p:hf hdr="0" ftr="0" dt="0"/>
  <p:txStyles>
    <p:titleStyle>
      <a:lvl1pPr algn="ctr" defTabSz="457200" rtl="0" eaLnBrk="1" fontAlgn="base" hangingPunct="1">
        <a:spcBef>
          <a:spcPct val="0"/>
        </a:spcBef>
        <a:spcAft>
          <a:spcPct val="0"/>
        </a:spcAft>
        <a:defRPr sz="4000" b="1" kern="1200">
          <a:solidFill>
            <a:schemeClr val="bg1"/>
          </a:solidFill>
          <a:latin typeface="Arial"/>
          <a:ea typeface="MS PGothic" pitchFamily="34" charset="-128"/>
          <a:cs typeface="Arial"/>
        </a:defRPr>
      </a:lvl1pPr>
      <a:lvl2pPr algn="ctr" defTabSz="457200" rtl="0" eaLnBrk="1" fontAlgn="base" hangingPunct="1">
        <a:spcBef>
          <a:spcPct val="0"/>
        </a:spcBef>
        <a:spcAft>
          <a:spcPct val="0"/>
        </a:spcAft>
        <a:defRPr sz="4000" b="1">
          <a:solidFill>
            <a:schemeClr val="bg1"/>
          </a:solidFill>
          <a:latin typeface="Arial" charset="0"/>
          <a:ea typeface="MS PGothic" pitchFamily="34" charset="-128"/>
          <a:cs typeface="Arial" charset="0"/>
        </a:defRPr>
      </a:lvl2pPr>
      <a:lvl3pPr algn="ctr" defTabSz="457200" rtl="0" eaLnBrk="1" fontAlgn="base" hangingPunct="1">
        <a:spcBef>
          <a:spcPct val="0"/>
        </a:spcBef>
        <a:spcAft>
          <a:spcPct val="0"/>
        </a:spcAft>
        <a:defRPr sz="4000" b="1">
          <a:solidFill>
            <a:schemeClr val="bg1"/>
          </a:solidFill>
          <a:latin typeface="Arial" charset="0"/>
          <a:ea typeface="MS PGothic" pitchFamily="34" charset="-128"/>
          <a:cs typeface="Arial" charset="0"/>
        </a:defRPr>
      </a:lvl3pPr>
      <a:lvl4pPr algn="ctr" defTabSz="457200" rtl="0" eaLnBrk="1" fontAlgn="base" hangingPunct="1">
        <a:spcBef>
          <a:spcPct val="0"/>
        </a:spcBef>
        <a:spcAft>
          <a:spcPct val="0"/>
        </a:spcAft>
        <a:defRPr sz="4000" b="1">
          <a:solidFill>
            <a:schemeClr val="bg1"/>
          </a:solidFill>
          <a:latin typeface="Arial" charset="0"/>
          <a:ea typeface="MS PGothic" pitchFamily="34" charset="-128"/>
          <a:cs typeface="Arial" charset="0"/>
        </a:defRPr>
      </a:lvl4pPr>
      <a:lvl5pPr algn="ctr" defTabSz="457200" rtl="0" eaLnBrk="1" fontAlgn="base" hangingPunct="1">
        <a:spcBef>
          <a:spcPct val="0"/>
        </a:spcBef>
        <a:spcAft>
          <a:spcPct val="0"/>
        </a:spcAft>
        <a:defRPr sz="4000" b="1">
          <a:solidFill>
            <a:schemeClr val="bg1"/>
          </a:solidFill>
          <a:latin typeface="Arial" charset="0"/>
          <a:ea typeface="MS PGothic" pitchFamily="34" charset="-128"/>
          <a:cs typeface="Arial" charset="0"/>
        </a:defRPr>
      </a:lvl5pPr>
      <a:lvl6pPr marL="457200" algn="ctr" defTabSz="457200" rtl="0" eaLnBrk="1" fontAlgn="base" hangingPunct="1">
        <a:spcBef>
          <a:spcPct val="0"/>
        </a:spcBef>
        <a:spcAft>
          <a:spcPct val="0"/>
        </a:spcAft>
        <a:defRPr sz="4000" b="1">
          <a:solidFill>
            <a:schemeClr val="bg1"/>
          </a:solidFill>
          <a:latin typeface="Arial" charset="0"/>
          <a:cs typeface="Arial" charset="0"/>
        </a:defRPr>
      </a:lvl6pPr>
      <a:lvl7pPr marL="914400" algn="ctr" defTabSz="457200" rtl="0" eaLnBrk="1" fontAlgn="base" hangingPunct="1">
        <a:spcBef>
          <a:spcPct val="0"/>
        </a:spcBef>
        <a:spcAft>
          <a:spcPct val="0"/>
        </a:spcAft>
        <a:defRPr sz="4000" b="1">
          <a:solidFill>
            <a:schemeClr val="bg1"/>
          </a:solidFill>
          <a:latin typeface="Arial" charset="0"/>
          <a:cs typeface="Arial" charset="0"/>
        </a:defRPr>
      </a:lvl7pPr>
      <a:lvl8pPr marL="1371600" algn="ctr" defTabSz="457200" rtl="0" eaLnBrk="1" fontAlgn="base" hangingPunct="1">
        <a:spcBef>
          <a:spcPct val="0"/>
        </a:spcBef>
        <a:spcAft>
          <a:spcPct val="0"/>
        </a:spcAft>
        <a:defRPr sz="4000" b="1">
          <a:solidFill>
            <a:schemeClr val="bg1"/>
          </a:solidFill>
          <a:latin typeface="Arial" charset="0"/>
          <a:cs typeface="Arial" charset="0"/>
        </a:defRPr>
      </a:lvl8pPr>
      <a:lvl9pPr marL="1828800" algn="ctr" defTabSz="457200" rtl="0" eaLnBrk="1" fontAlgn="base" hangingPunct="1">
        <a:spcBef>
          <a:spcPct val="0"/>
        </a:spcBef>
        <a:spcAft>
          <a:spcPct val="0"/>
        </a:spcAft>
        <a:defRPr sz="4000" b="1">
          <a:solidFill>
            <a:schemeClr val="bg1"/>
          </a:solidFill>
          <a:latin typeface="Arial" charset="0"/>
          <a:cs typeface="Arial"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a:ea typeface="MS PGothic" pitchFamily="34" charset="-128"/>
          <a:cs typeface="Aria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a:ea typeface="Arial" charset="0"/>
          <a:cs typeface="Aria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a:ea typeface="Arial" charset="0"/>
          <a:cs typeface="Aria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Arial" charset="0"/>
          <a:cs typeface="Aria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500064" y="1601788"/>
            <a:ext cx="4011646" cy="964871"/>
          </a:xfrm>
        </p:spPr>
        <p:txBody>
          <a:bodyPr/>
          <a:lstStyle/>
          <a:p>
            <a:r>
              <a:rPr lang="cs-CZ" altLang="es-ES_tradnl" dirty="0" smtClean="0"/>
              <a:t>ARIS </a:t>
            </a:r>
            <a:r>
              <a:rPr lang="cs-CZ" altLang="es-ES_tradnl" dirty="0" err="1" smtClean="0"/>
              <a:t>Architect</a:t>
            </a:r>
            <a:r>
              <a:rPr lang="cs-CZ" altLang="es-ES_tradnl" dirty="0" smtClean="0"/>
              <a:t>/Designer</a:t>
            </a:r>
            <a:r>
              <a:rPr lang="cs-CZ" altLang="es-ES_tradnl" dirty="0"/>
              <a:t/>
            </a:r>
            <a:br>
              <a:rPr lang="cs-CZ" altLang="es-ES_tradnl" dirty="0"/>
            </a:br>
            <a:r>
              <a:rPr lang="cs-CZ" altLang="es-ES_tradnl" dirty="0" smtClean="0"/>
              <a:t>- </a:t>
            </a:r>
            <a:r>
              <a:rPr lang="cs-CZ" altLang="es-ES_tradnl" dirty="0" err="1" smtClean="0"/>
              <a:t>Evaluation</a:t>
            </a:r>
            <a:r>
              <a:rPr lang="cs-CZ" altLang="es-ES_tradnl" dirty="0" smtClean="0"/>
              <a:t> </a:t>
            </a:r>
            <a:r>
              <a:rPr lang="cs-CZ" altLang="es-ES_tradnl" dirty="0" err="1" smtClean="0"/>
              <a:t>add-ons</a:t>
            </a:r>
            <a:endParaRPr lang="en-US" altLang="es-ES_tradnl" dirty="0" smtClean="0"/>
          </a:p>
        </p:txBody>
      </p:sp>
      <p:sp>
        <p:nvSpPr>
          <p:cNvPr id="4" name="Podnadpis 3"/>
          <p:cNvSpPr>
            <a:spLocks noGrp="1"/>
          </p:cNvSpPr>
          <p:nvPr>
            <p:ph type="subTitle" idx="1"/>
          </p:nvPr>
        </p:nvSpPr>
        <p:spPr/>
        <p:txBody>
          <a:bodyPr/>
          <a:lstStyle/>
          <a:p>
            <a:r>
              <a:rPr lang="cs-CZ" dirty="0" err="1" smtClean="0"/>
              <a:t>Process</a:t>
            </a:r>
            <a:r>
              <a:rPr lang="cs-CZ" dirty="0" smtClean="0"/>
              <a:t> </a:t>
            </a:r>
            <a:r>
              <a:rPr lang="cs-CZ" dirty="0" err="1" smtClean="0"/>
              <a:t>guidelines</a:t>
            </a:r>
            <a:r>
              <a:rPr lang="cs-CZ" dirty="0" smtClean="0"/>
              <a:t> / </a:t>
            </a:r>
            <a:r>
              <a:rPr lang="cs-CZ" dirty="0" err="1" smtClean="0"/>
              <a:t>documentation</a:t>
            </a:r>
            <a:endParaRPr lang="cs-CZ" dirty="0"/>
          </a:p>
        </p:txBody>
      </p:sp>
    </p:spTree>
    <p:extLst>
      <p:ext uri="{BB962C8B-B14F-4D97-AF65-F5344CB8AC3E}">
        <p14:creationId xmlns:p14="http://schemas.microsoft.com/office/powerpoint/2010/main" val="1492478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p:cNvSpPr>
            <a:spLocks noGrp="1"/>
          </p:cNvSpPr>
          <p:nvPr>
            <p:ph type="title"/>
          </p:nvPr>
        </p:nvSpPr>
        <p:spPr/>
        <p:txBody>
          <a:bodyPr/>
          <a:lstStyle/>
          <a:p>
            <a:r>
              <a:rPr lang="cs-CZ" dirty="0" smtClean="0"/>
              <a:t>Generování přehledových / sumarizačních kapitol</a:t>
            </a:r>
            <a:endParaRPr lang="cs-CZ" dirty="0"/>
          </a:p>
        </p:txBody>
      </p:sp>
      <p:sp>
        <p:nvSpPr>
          <p:cNvPr id="2" name="Zástupný symbol pro datum 1"/>
          <p:cNvSpPr>
            <a:spLocks noGrp="1"/>
          </p:cNvSpPr>
          <p:nvPr>
            <p:ph type="dt" sz="half" idx="4294967295"/>
          </p:nvPr>
        </p:nvSpPr>
        <p:spPr>
          <a:xfrm>
            <a:off x="5748338" y="6588125"/>
            <a:ext cx="3395662" cy="230188"/>
          </a:xfrm>
        </p:spPr>
        <p:txBody>
          <a:bodyPr/>
          <a:lstStyle/>
          <a:p>
            <a:pPr>
              <a:defRPr/>
            </a:pPr>
            <a:fld id="{32DB6972-D3C8-4222-8B98-CFAB267FB3C1}" type="datetime1">
              <a:rPr lang="en-US" smtClean="0"/>
              <a:pPr>
                <a:defRPr/>
              </a:pPr>
              <a:t>7/1/2014</a:t>
            </a:fld>
            <a:r>
              <a:rPr lang="en-US" smtClean="0"/>
              <a:t>  |  Software AG User Group 2011  |  </a:t>
            </a:r>
            <a:fld id="{CC70EE27-6BE7-4A30-A87B-11E559DCEE3A}" type="slidenum">
              <a:rPr lang="en-US" smtClean="0"/>
              <a:pPr>
                <a:defRPr/>
              </a:pPr>
              <a:t>10</a:t>
            </a:fld>
            <a:r>
              <a:rPr lang="en-US" smtClean="0"/>
              <a:t> </a:t>
            </a:r>
            <a:endParaRPr lang="en-US"/>
          </a:p>
        </p:txBody>
      </p:sp>
    </p:spTree>
    <p:extLst>
      <p:ext uri="{BB962C8B-B14F-4D97-AF65-F5344CB8AC3E}">
        <p14:creationId xmlns:p14="http://schemas.microsoft.com/office/powerpoint/2010/main" val="101120791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Co je tím myšleno?</a:t>
            </a:r>
            <a:endParaRPr lang="cs-CZ" dirty="0"/>
          </a:p>
        </p:txBody>
      </p:sp>
      <p:sp>
        <p:nvSpPr>
          <p:cNvPr id="3" name="Zástupný symbol pro obsah 2"/>
          <p:cNvSpPr>
            <a:spLocks noGrp="1"/>
          </p:cNvSpPr>
          <p:nvPr>
            <p:ph idx="1"/>
          </p:nvPr>
        </p:nvSpPr>
        <p:spPr>
          <a:xfrm>
            <a:off x="500063" y="1243853"/>
            <a:ext cx="8332787" cy="4474210"/>
          </a:xfrm>
        </p:spPr>
        <p:txBody>
          <a:bodyPr/>
          <a:lstStyle/>
          <a:p>
            <a:r>
              <a:rPr lang="cs-CZ" sz="1800" dirty="0"/>
              <a:t>Definice, pojmy a </a:t>
            </a:r>
            <a:r>
              <a:rPr lang="cs-CZ" sz="1800" dirty="0" smtClean="0"/>
              <a:t>zkratky</a:t>
            </a:r>
          </a:p>
          <a:p>
            <a:pPr lvl="1"/>
            <a:r>
              <a:rPr lang="cs-CZ" sz="1600" dirty="0" smtClean="0"/>
              <a:t>Výčet používaných pojmů a zkratek</a:t>
            </a:r>
          </a:p>
          <a:p>
            <a:r>
              <a:rPr lang="cs-CZ" sz="1800" dirty="0" smtClean="0"/>
              <a:t>Základní informace o procesu</a:t>
            </a:r>
          </a:p>
          <a:p>
            <a:pPr lvl="1"/>
            <a:r>
              <a:rPr lang="cs-CZ" sz="1600" dirty="0" smtClean="0"/>
              <a:t>Schéma procesu</a:t>
            </a:r>
          </a:p>
          <a:p>
            <a:pPr lvl="1"/>
            <a:r>
              <a:rPr lang="cs-CZ" sz="1600" dirty="0" smtClean="0"/>
              <a:t>Popis</a:t>
            </a:r>
          </a:p>
          <a:p>
            <a:pPr lvl="1"/>
            <a:r>
              <a:rPr lang="cs-CZ" sz="1600" dirty="0" smtClean="0"/>
              <a:t>Členění na </a:t>
            </a:r>
            <a:r>
              <a:rPr lang="cs-CZ" sz="1600" dirty="0" err="1" smtClean="0"/>
              <a:t>Subprocesy</a:t>
            </a:r>
            <a:r>
              <a:rPr lang="cs-CZ" sz="1600" dirty="0" smtClean="0"/>
              <a:t> (viz samostatná sekce prezentace – Detail </a:t>
            </a:r>
            <a:r>
              <a:rPr lang="cs-CZ" sz="1600" dirty="0" err="1" smtClean="0"/>
              <a:t>subprocesů</a:t>
            </a:r>
            <a:endParaRPr lang="cs-CZ" sz="1600" dirty="0" smtClean="0"/>
          </a:p>
          <a:p>
            <a:pPr lvl="1"/>
            <a:r>
              <a:rPr lang="cs-CZ" sz="1600" dirty="0" err="1" smtClean="0"/>
              <a:t>Org</a:t>
            </a:r>
            <a:r>
              <a:rPr lang="cs-CZ" sz="1600" dirty="0" smtClean="0"/>
              <a:t> unity a IT v procesu (přehled), </a:t>
            </a:r>
          </a:p>
          <a:p>
            <a:pPr lvl="1"/>
            <a:r>
              <a:rPr lang="cs-CZ" sz="1600" dirty="0" smtClean="0"/>
              <a:t>Produkty (výčet z FAD)</a:t>
            </a:r>
          </a:p>
          <a:p>
            <a:r>
              <a:rPr lang="cs-CZ" dirty="0"/>
              <a:t>Související předpisy</a:t>
            </a:r>
          </a:p>
          <a:p>
            <a:r>
              <a:rPr lang="cs-CZ" dirty="0" smtClean="0"/>
              <a:t>Měření procesu</a:t>
            </a:r>
          </a:p>
          <a:p>
            <a:pPr lvl="2"/>
            <a:r>
              <a:rPr lang="cs-CZ" sz="1400" dirty="0" smtClean="0"/>
              <a:t>Cíle a </a:t>
            </a:r>
            <a:r>
              <a:rPr lang="cs-CZ" sz="1400" dirty="0" err="1" smtClean="0"/>
              <a:t>KPI´s</a:t>
            </a:r>
            <a:endParaRPr lang="cs-CZ" sz="1400" dirty="0" smtClean="0"/>
          </a:p>
          <a:p>
            <a:r>
              <a:rPr lang="cs-CZ" dirty="0"/>
              <a:t>Odpovědnosti v </a:t>
            </a:r>
            <a:r>
              <a:rPr lang="cs-CZ" dirty="0" smtClean="0"/>
              <a:t>procesu</a:t>
            </a:r>
          </a:p>
          <a:p>
            <a:pPr lvl="1"/>
            <a:r>
              <a:rPr lang="cs-CZ" sz="1600" dirty="0"/>
              <a:t>Výčet nebo RASCI matice</a:t>
            </a:r>
          </a:p>
          <a:p>
            <a:r>
              <a:rPr lang="cs-CZ" sz="1800" dirty="0" smtClean="0"/>
              <a:t>Formuláře a šablony (požadavek aktuálně </a:t>
            </a:r>
            <a:r>
              <a:rPr lang="cs-CZ" sz="1800" dirty="0" err="1" smtClean="0"/>
              <a:t>Meopty</a:t>
            </a:r>
            <a:r>
              <a:rPr lang="cs-CZ" sz="1800" dirty="0" smtClean="0"/>
              <a:t> </a:t>
            </a:r>
            <a:r>
              <a:rPr lang="cs-CZ" sz="1800" dirty="0" err="1" smtClean="0"/>
              <a:t>only</a:t>
            </a:r>
            <a:r>
              <a:rPr lang="cs-CZ" sz="1800" dirty="0" smtClean="0"/>
              <a:t>)</a:t>
            </a:r>
          </a:p>
          <a:p>
            <a:pPr lvl="1"/>
            <a:r>
              <a:rPr lang="cs-CZ" sz="1600" dirty="0" smtClean="0"/>
              <a:t>Výčet Dokumentů použitých v modelech nebo jejich vložení do dokumentu</a:t>
            </a:r>
          </a:p>
          <a:p>
            <a:r>
              <a:rPr lang="cs-CZ" sz="1800" dirty="0" smtClean="0"/>
              <a:t>Přílohy</a:t>
            </a:r>
          </a:p>
          <a:p>
            <a:pPr lvl="1"/>
            <a:r>
              <a:rPr lang="cs-CZ" sz="1600" dirty="0" smtClean="0"/>
              <a:t>Výčet vzorů z modelů procesů a jiných příloh explicitně připojených v FAD</a:t>
            </a:r>
            <a:endParaRPr lang="cs-CZ" sz="1600" dirty="0" smtClean="0"/>
          </a:p>
          <a:p>
            <a:endParaRPr lang="cs-CZ" sz="1800" dirty="0"/>
          </a:p>
        </p:txBody>
      </p:sp>
      <p:sp>
        <p:nvSpPr>
          <p:cNvPr id="4" name="Zástupný symbol pro datum 3"/>
          <p:cNvSpPr>
            <a:spLocks noGrp="1"/>
          </p:cNvSpPr>
          <p:nvPr>
            <p:ph type="dt" sz="half" idx="10"/>
          </p:nvPr>
        </p:nvSpPr>
        <p:spPr/>
        <p:txBody>
          <a:bodyPr/>
          <a:lstStyle/>
          <a:p>
            <a:pPr>
              <a:defRPr/>
            </a:pPr>
            <a:fld id="{D68D77A7-5164-479C-8B44-1EDC4F321248}" type="datetime3">
              <a:rPr lang="en-US" smtClean="0"/>
              <a:pPr>
                <a:defRPr/>
              </a:pPr>
              <a:t>1 July 2014</a:t>
            </a:fld>
            <a:r>
              <a:rPr lang="en-US" smtClean="0"/>
              <a:t>  |  Software AG - Get There Faster  |  </a:t>
            </a:r>
            <a:fld id="{F34DBAAA-8F33-4630-86D3-F1CCA8A216A6}" type="slidenum">
              <a:rPr lang="en-US" smtClean="0"/>
              <a:pPr>
                <a:defRPr/>
              </a:pPr>
              <a:t>11</a:t>
            </a:fld>
            <a:r>
              <a:rPr lang="en-US" smtClean="0"/>
              <a:t> </a:t>
            </a:r>
            <a:endParaRPr lang="en-US"/>
          </a:p>
        </p:txBody>
      </p:sp>
    </p:spTree>
    <p:extLst>
      <p:ext uri="{BB962C8B-B14F-4D97-AF65-F5344CB8AC3E}">
        <p14:creationId xmlns:p14="http://schemas.microsoft.com/office/powerpoint/2010/main" val="136225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Specifikace zdroje dat</a:t>
            </a:r>
          </a:p>
        </p:txBody>
      </p:sp>
      <p:sp>
        <p:nvSpPr>
          <p:cNvPr id="3" name="Zástupný symbol pro obsah 2"/>
          <p:cNvSpPr>
            <a:spLocks noGrp="1"/>
          </p:cNvSpPr>
          <p:nvPr>
            <p:ph idx="1"/>
          </p:nvPr>
        </p:nvSpPr>
        <p:spPr/>
        <p:txBody>
          <a:bodyPr/>
          <a:lstStyle/>
          <a:p>
            <a:pPr marL="0" indent="0">
              <a:buNone/>
            </a:pPr>
            <a:r>
              <a:rPr lang="cs-CZ" sz="1800" dirty="0"/>
              <a:t>Definice, pojmy a </a:t>
            </a:r>
            <a:r>
              <a:rPr lang="cs-CZ" sz="1800" dirty="0" smtClean="0"/>
              <a:t>zkratky:</a:t>
            </a:r>
            <a:endParaRPr lang="cs-CZ" sz="1800" dirty="0"/>
          </a:p>
          <a:p>
            <a:pPr lvl="1"/>
            <a:r>
              <a:rPr lang="cs-CZ" sz="1600" dirty="0" smtClean="0"/>
              <a:t>Odborné </a:t>
            </a:r>
            <a:r>
              <a:rPr lang="cs-CZ" sz="1600" dirty="0" smtClean="0"/>
              <a:t>pojmy z MTPH, FAD (primárně) a EPC</a:t>
            </a:r>
          </a:p>
          <a:p>
            <a:pPr lvl="2"/>
            <a:r>
              <a:rPr lang="cs-CZ" sz="1400" dirty="0" smtClean="0"/>
              <a:t>Odborný pojem může mít hierarchizovaný Model odborných pojmů</a:t>
            </a:r>
          </a:p>
          <a:p>
            <a:pPr marL="0" indent="0">
              <a:buNone/>
            </a:pPr>
            <a:r>
              <a:rPr lang="cs-CZ" sz="1800" dirty="0" smtClean="0"/>
              <a:t>Měření procesu</a:t>
            </a:r>
          </a:p>
          <a:p>
            <a:pPr lvl="1"/>
            <a:r>
              <a:rPr lang="cs-CZ" sz="1600" dirty="0" smtClean="0"/>
              <a:t>Cíle v </a:t>
            </a:r>
            <a:r>
              <a:rPr lang="cs-CZ" sz="1600" dirty="0" smtClean="0"/>
              <a:t>FAD/MTPH procesu </a:t>
            </a:r>
            <a:r>
              <a:rPr lang="cs-CZ" sz="1600" dirty="0"/>
              <a:t>a </a:t>
            </a:r>
            <a:r>
              <a:rPr lang="cs-CZ" sz="1600" dirty="0" smtClean="0"/>
              <a:t>k nim hierarchizovaný model klíčových indikátorů výkonosti (obsahuje připojení </a:t>
            </a:r>
            <a:r>
              <a:rPr lang="cs-CZ" sz="1600" dirty="0" err="1" smtClean="0"/>
              <a:t>KPI´s</a:t>
            </a:r>
            <a:r>
              <a:rPr lang="cs-CZ" sz="1600" dirty="0" smtClean="0"/>
              <a:t> k cíli)</a:t>
            </a:r>
          </a:p>
          <a:p>
            <a:pPr lvl="1"/>
            <a:r>
              <a:rPr lang="cs-CZ" sz="1600" dirty="0" smtClean="0"/>
              <a:t>Alternativně </a:t>
            </a:r>
            <a:r>
              <a:rPr lang="cs-CZ" sz="1600" dirty="0" err="1" smtClean="0"/>
              <a:t>KPI´s</a:t>
            </a:r>
            <a:r>
              <a:rPr lang="cs-CZ" sz="1600" dirty="0" smtClean="0"/>
              <a:t> (procesu/</a:t>
            </a:r>
            <a:r>
              <a:rPr lang="cs-CZ" sz="1600" dirty="0" err="1" smtClean="0"/>
              <a:t>subprocesu</a:t>
            </a:r>
            <a:r>
              <a:rPr lang="cs-CZ" sz="1600" dirty="0" smtClean="0"/>
              <a:t>) </a:t>
            </a:r>
            <a:r>
              <a:rPr lang="cs-CZ" sz="1600" dirty="0" smtClean="0"/>
              <a:t>z </a:t>
            </a:r>
            <a:r>
              <a:rPr lang="cs-CZ" sz="1600" dirty="0" err="1"/>
              <a:t>all</a:t>
            </a:r>
            <a:r>
              <a:rPr lang="cs-CZ" sz="1600" dirty="0"/>
              <a:t> modelů </a:t>
            </a:r>
            <a:r>
              <a:rPr lang="cs-CZ" sz="1600" dirty="0" smtClean="0"/>
              <a:t>(FAD, MTPH a EPC</a:t>
            </a:r>
            <a:r>
              <a:rPr lang="cs-CZ" sz="1600" dirty="0" smtClean="0"/>
              <a:t>), kdy </a:t>
            </a:r>
            <a:r>
              <a:rPr lang="cs-CZ" sz="1600" dirty="0" err="1" smtClean="0"/>
              <a:t>KPI´s</a:t>
            </a:r>
            <a:r>
              <a:rPr lang="cs-CZ" sz="1600" dirty="0" smtClean="0"/>
              <a:t> jsou přímo připojené k objektu typu Funkce</a:t>
            </a:r>
            <a:endParaRPr lang="cs-CZ" sz="1600" dirty="0" smtClean="0"/>
          </a:p>
          <a:p>
            <a:pPr marL="0" indent="0">
              <a:buNone/>
            </a:pPr>
            <a:r>
              <a:rPr lang="cs-CZ" sz="1800" dirty="0" smtClean="0"/>
              <a:t>Aplikace a ORG unity na </a:t>
            </a:r>
            <a:r>
              <a:rPr lang="cs-CZ" sz="1800" dirty="0"/>
              <a:t>úrovni </a:t>
            </a:r>
            <a:r>
              <a:rPr lang="cs-CZ" sz="1800" dirty="0" err="1"/>
              <a:t>levelu</a:t>
            </a:r>
            <a:r>
              <a:rPr lang="cs-CZ" sz="1800" dirty="0"/>
              <a:t> (</a:t>
            </a:r>
            <a:r>
              <a:rPr lang="cs-CZ" sz="1800" dirty="0" smtClean="0"/>
              <a:t>procesu/</a:t>
            </a:r>
            <a:r>
              <a:rPr lang="cs-CZ" sz="1800" dirty="0" err="1" smtClean="0"/>
              <a:t>subprocesu</a:t>
            </a:r>
            <a:r>
              <a:rPr lang="cs-CZ" sz="1800" dirty="0"/>
              <a:t>) </a:t>
            </a:r>
            <a:endParaRPr lang="cs-CZ" sz="1800" dirty="0" smtClean="0"/>
          </a:p>
          <a:p>
            <a:pPr lvl="1"/>
            <a:r>
              <a:rPr lang="cs-CZ" sz="1600" dirty="0" err="1" smtClean="0"/>
              <a:t>all</a:t>
            </a:r>
            <a:r>
              <a:rPr lang="cs-CZ" sz="1600" dirty="0" smtClean="0"/>
              <a:t> modely </a:t>
            </a:r>
            <a:r>
              <a:rPr lang="cs-CZ" sz="1600" dirty="0" smtClean="0"/>
              <a:t>(FAD, MTPH a EPC) </a:t>
            </a:r>
            <a:r>
              <a:rPr lang="cs-CZ" sz="1600" dirty="0" smtClean="0"/>
              <a:t>(konfigurovatelná volba z čeho se to má tahat – </a:t>
            </a:r>
            <a:r>
              <a:rPr lang="cs-CZ" sz="1600" dirty="0" err="1" smtClean="0"/>
              <a:t>all</a:t>
            </a:r>
            <a:r>
              <a:rPr lang="cs-CZ" sz="1600" dirty="0" smtClean="0"/>
              <a:t> / pouze některé)</a:t>
            </a:r>
            <a:endParaRPr lang="cs-CZ" sz="1600" dirty="0" smtClean="0"/>
          </a:p>
          <a:p>
            <a:pPr marL="0" indent="0">
              <a:buNone/>
            </a:pPr>
            <a:r>
              <a:rPr lang="cs-CZ" sz="1800" dirty="0" smtClean="0"/>
              <a:t>Přílohy</a:t>
            </a:r>
          </a:p>
          <a:p>
            <a:pPr lvl="1"/>
            <a:r>
              <a:rPr lang="cs-CZ" sz="1600" dirty="0" smtClean="0"/>
              <a:t>Nosiče </a:t>
            </a:r>
            <a:r>
              <a:rPr lang="cs-CZ" sz="1600" dirty="0"/>
              <a:t>informací z </a:t>
            </a:r>
            <a:r>
              <a:rPr lang="cs-CZ" sz="1600" dirty="0" err="1"/>
              <a:t>all</a:t>
            </a:r>
            <a:r>
              <a:rPr lang="cs-CZ" sz="1600" dirty="0"/>
              <a:t> </a:t>
            </a:r>
            <a:r>
              <a:rPr lang="cs-CZ" sz="1600" dirty="0" smtClean="0"/>
              <a:t>modelů </a:t>
            </a:r>
            <a:r>
              <a:rPr lang="cs-CZ" sz="1600" dirty="0"/>
              <a:t>(FAD, MTPH a EPC) </a:t>
            </a:r>
            <a:endParaRPr lang="cs-CZ" sz="1600" dirty="0" smtClean="0"/>
          </a:p>
          <a:p>
            <a:pPr lvl="2"/>
            <a:r>
              <a:rPr lang="cs-CZ" sz="1400" dirty="0" smtClean="0"/>
              <a:t>Požadavek vložek do příloh </a:t>
            </a:r>
            <a:r>
              <a:rPr lang="cs-CZ" sz="1400" dirty="0" smtClean="0"/>
              <a:t>i připojeného dokumentu: atributy Odkaz, Odkaz DMS… </a:t>
            </a:r>
            <a:r>
              <a:rPr lang="cs-CZ" sz="1400" dirty="0" smtClean="0"/>
              <a:t>objektu (</a:t>
            </a:r>
            <a:r>
              <a:rPr lang="cs-CZ" sz="1400" dirty="0" smtClean="0"/>
              <a:t>ošetření výjimek při nedostupnosti zdroje </a:t>
            </a:r>
            <a:r>
              <a:rPr lang="cs-CZ" sz="1400" dirty="0" smtClean="0"/>
              <a:t>–&gt; </a:t>
            </a:r>
            <a:r>
              <a:rPr lang="cs-CZ" sz="1400" dirty="0" smtClean="0"/>
              <a:t>pouze výčet</a:t>
            </a:r>
            <a:r>
              <a:rPr lang="cs-CZ" sz="1400" dirty="0" smtClean="0"/>
              <a:t>)</a:t>
            </a:r>
          </a:p>
          <a:p>
            <a:pPr lvl="2"/>
            <a:r>
              <a:rPr lang="cs-CZ" sz="1400" dirty="0" smtClean="0"/>
              <a:t>Vložení jako výčtu příloh a generování / připojení samostatných příloh (načtení ze zdroje)</a:t>
            </a:r>
          </a:p>
          <a:p>
            <a:pPr lvl="2"/>
            <a:r>
              <a:rPr lang="cs-CZ" sz="1400" dirty="0" smtClean="0"/>
              <a:t>Např. T-Mobile požadoval vložení jako </a:t>
            </a:r>
            <a:r>
              <a:rPr lang="cs-CZ" sz="1400" dirty="0" err="1" smtClean="0"/>
              <a:t>nasted</a:t>
            </a:r>
            <a:r>
              <a:rPr lang="cs-CZ" sz="1400" dirty="0" smtClean="0"/>
              <a:t> </a:t>
            </a:r>
            <a:r>
              <a:rPr lang="cs-CZ" sz="1400" dirty="0" err="1" smtClean="0"/>
              <a:t>object</a:t>
            </a:r>
            <a:r>
              <a:rPr lang="cs-CZ" sz="1400" dirty="0" smtClean="0"/>
              <a:t> přímo do hl. dokumentu (problematické)</a:t>
            </a:r>
            <a:endParaRPr lang="cs-CZ" sz="1400" dirty="0" smtClean="0"/>
          </a:p>
          <a:p>
            <a:endParaRPr lang="cs-CZ" sz="1800" dirty="0"/>
          </a:p>
        </p:txBody>
      </p:sp>
      <p:sp>
        <p:nvSpPr>
          <p:cNvPr id="4" name="Zástupný symbol pro datum 3"/>
          <p:cNvSpPr>
            <a:spLocks noGrp="1"/>
          </p:cNvSpPr>
          <p:nvPr>
            <p:ph type="dt" sz="half" idx="10"/>
          </p:nvPr>
        </p:nvSpPr>
        <p:spPr/>
        <p:txBody>
          <a:bodyPr/>
          <a:lstStyle/>
          <a:p>
            <a:pPr>
              <a:defRPr/>
            </a:pPr>
            <a:fld id="{D68D77A7-5164-479C-8B44-1EDC4F321248}" type="datetime3">
              <a:rPr lang="en-US" smtClean="0"/>
              <a:pPr>
                <a:defRPr/>
              </a:pPr>
              <a:t>1 July 2014</a:t>
            </a:fld>
            <a:r>
              <a:rPr lang="en-US" smtClean="0"/>
              <a:t>  |  Software AG - Get There Faster  |  </a:t>
            </a:r>
            <a:fld id="{F34DBAAA-8F33-4630-86D3-F1CCA8A216A6}" type="slidenum">
              <a:rPr lang="en-US" smtClean="0"/>
              <a:pPr>
                <a:defRPr/>
              </a:pPr>
              <a:t>12</a:t>
            </a:fld>
            <a:r>
              <a:rPr lang="en-US" smtClean="0"/>
              <a:t> </a:t>
            </a:r>
            <a:endParaRPr lang="en-US"/>
          </a:p>
        </p:txBody>
      </p:sp>
    </p:spTree>
    <p:extLst>
      <p:ext uri="{BB962C8B-B14F-4D97-AF65-F5344CB8AC3E}">
        <p14:creationId xmlns:p14="http://schemas.microsoft.com/office/powerpoint/2010/main" val="207290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Specifikace zdroje </a:t>
            </a:r>
            <a:r>
              <a:rPr lang="cs-CZ" dirty="0" smtClean="0"/>
              <a:t>dat</a:t>
            </a:r>
            <a:endParaRPr lang="cs-CZ" dirty="0"/>
          </a:p>
        </p:txBody>
      </p:sp>
      <p:sp>
        <p:nvSpPr>
          <p:cNvPr id="4" name="Zástupný symbol pro datum 3"/>
          <p:cNvSpPr>
            <a:spLocks noGrp="1"/>
          </p:cNvSpPr>
          <p:nvPr>
            <p:ph type="dt" sz="half" idx="10"/>
          </p:nvPr>
        </p:nvSpPr>
        <p:spPr/>
        <p:txBody>
          <a:bodyPr/>
          <a:lstStyle/>
          <a:p>
            <a:pPr>
              <a:defRPr/>
            </a:pPr>
            <a:fld id="{D68D77A7-5164-479C-8B44-1EDC4F321248}" type="datetime3">
              <a:rPr lang="en-US" smtClean="0"/>
              <a:pPr>
                <a:defRPr/>
              </a:pPr>
              <a:t>1 July 2014</a:t>
            </a:fld>
            <a:r>
              <a:rPr lang="en-US" smtClean="0"/>
              <a:t>  |  Software AG - Get There Faster  |  </a:t>
            </a:r>
            <a:fld id="{F34DBAAA-8F33-4630-86D3-F1CCA8A216A6}" type="slidenum">
              <a:rPr lang="en-US" smtClean="0"/>
              <a:pPr>
                <a:defRPr/>
              </a:pPr>
              <a:t>13</a:t>
            </a:fld>
            <a:r>
              <a:rPr lang="en-US" smtClean="0"/>
              <a:t> </a:t>
            </a:r>
            <a:endParaRPr lang="en-US"/>
          </a:p>
        </p:txBody>
      </p:sp>
      <p:sp>
        <p:nvSpPr>
          <p:cNvPr id="5" name="Zástupný symbol pro obsah 4"/>
          <p:cNvSpPr>
            <a:spLocks noGrp="1"/>
          </p:cNvSpPr>
          <p:nvPr>
            <p:ph idx="1"/>
          </p:nvPr>
        </p:nvSpPr>
        <p:spPr/>
        <p:txBody>
          <a:bodyPr/>
          <a:lstStyle/>
          <a:p>
            <a:endParaRPr lang="cs-CZ"/>
          </a:p>
        </p:txBody>
      </p:sp>
      <p:pic>
        <p:nvPicPr>
          <p:cNvPr id="6" name="Obrázek 5"/>
          <p:cNvPicPr>
            <a:picLocks noChangeAspect="1"/>
          </p:cNvPicPr>
          <p:nvPr/>
        </p:nvPicPr>
        <p:blipFill>
          <a:blip r:embed="rId2"/>
          <a:stretch>
            <a:fillRect/>
          </a:stretch>
        </p:blipFill>
        <p:spPr>
          <a:xfrm>
            <a:off x="1448876" y="2525395"/>
            <a:ext cx="5148968" cy="3217760"/>
          </a:xfrm>
          <a:prstGeom prst="rect">
            <a:avLst/>
          </a:prstGeom>
        </p:spPr>
      </p:pic>
      <p:sp>
        <p:nvSpPr>
          <p:cNvPr id="7" name="Text Box 6"/>
          <p:cNvSpPr txBox="1">
            <a:spLocks noChangeArrowheads="1"/>
          </p:cNvSpPr>
          <p:nvPr/>
        </p:nvSpPr>
        <p:spPr bwMode="auto">
          <a:xfrm>
            <a:off x="5726430" y="1602065"/>
            <a:ext cx="3006090" cy="132343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lgn="ctr">
              <a:spcBef>
                <a:spcPct val="0"/>
              </a:spcBef>
              <a:buClrTx/>
              <a:buFontTx/>
              <a:buNone/>
            </a:pPr>
            <a:r>
              <a:rPr lang="cs-CZ" sz="1600" b="0" dirty="0" smtClean="0">
                <a:solidFill>
                  <a:schemeClr val="tx1"/>
                </a:solidFill>
              </a:rPr>
              <a:t>Vlastník procesu:</a:t>
            </a:r>
          </a:p>
          <a:p>
            <a:pPr algn="ctr">
              <a:spcBef>
                <a:spcPct val="0"/>
              </a:spcBef>
              <a:buClrTx/>
              <a:buFontTx/>
              <a:buNone/>
            </a:pPr>
            <a:r>
              <a:rPr lang="cs-CZ" sz="1600" b="0" dirty="0" smtClean="0">
                <a:solidFill>
                  <a:schemeClr val="tx1"/>
                </a:solidFill>
              </a:rPr>
              <a:t>Zvolený typ vazby, default viz schéma</a:t>
            </a:r>
          </a:p>
          <a:p>
            <a:pPr algn="ctr">
              <a:spcBef>
                <a:spcPct val="0"/>
              </a:spcBef>
              <a:buClrTx/>
              <a:buFontTx/>
              <a:buNone/>
            </a:pPr>
            <a:r>
              <a:rPr lang="cs-CZ" sz="1600" b="0" dirty="0" smtClean="0">
                <a:solidFill>
                  <a:schemeClr val="tx1"/>
                </a:solidFill>
              </a:rPr>
              <a:t>Typ objektu: typ pracovník OR Funkční místo</a:t>
            </a:r>
            <a:endParaRPr lang="en-US" sz="1600" b="0" dirty="0">
              <a:solidFill>
                <a:schemeClr val="tx1"/>
              </a:solidFill>
            </a:endParaRPr>
          </a:p>
        </p:txBody>
      </p:sp>
      <p:sp>
        <p:nvSpPr>
          <p:cNvPr id="8" name="Line 7"/>
          <p:cNvSpPr>
            <a:spLocks noChangeShapeType="1"/>
          </p:cNvSpPr>
          <p:nvPr/>
        </p:nvSpPr>
        <p:spPr bwMode="auto">
          <a:xfrm flipH="1">
            <a:off x="4103370" y="2216999"/>
            <a:ext cx="1623060" cy="30839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cs-CZ"/>
          </a:p>
        </p:txBody>
      </p:sp>
      <p:sp>
        <p:nvSpPr>
          <p:cNvPr id="9" name="Text Box 6"/>
          <p:cNvSpPr txBox="1">
            <a:spLocks noChangeArrowheads="1"/>
          </p:cNvSpPr>
          <p:nvPr/>
        </p:nvSpPr>
        <p:spPr bwMode="auto">
          <a:xfrm>
            <a:off x="6038532" y="5128220"/>
            <a:ext cx="2794318" cy="147732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lgn="ctr">
              <a:spcBef>
                <a:spcPct val="0"/>
              </a:spcBef>
              <a:buClrTx/>
              <a:buFontTx/>
              <a:buNone/>
            </a:pPr>
            <a:r>
              <a:rPr lang="cs-CZ" sz="1800" b="0" dirty="0" smtClean="0">
                <a:solidFill>
                  <a:schemeClr val="tx1"/>
                </a:solidFill>
              </a:rPr>
              <a:t>Typ objektu:</a:t>
            </a:r>
          </a:p>
          <a:p>
            <a:pPr algn="ctr"/>
            <a:r>
              <a:rPr lang="cs-CZ" sz="1800" b="0" dirty="0">
                <a:solidFill>
                  <a:schemeClr val="tx1"/>
                </a:solidFill>
              </a:rPr>
              <a:t>Odborný </a:t>
            </a:r>
            <a:r>
              <a:rPr lang="cs-CZ" sz="1800" b="0" dirty="0" smtClean="0">
                <a:solidFill>
                  <a:schemeClr val="tx1"/>
                </a:solidFill>
              </a:rPr>
              <a:t>pojem</a:t>
            </a:r>
          </a:p>
          <a:p>
            <a:pPr algn="ctr"/>
            <a:r>
              <a:rPr lang="cs-CZ" sz="1800" b="0" dirty="0" smtClean="0">
                <a:solidFill>
                  <a:schemeClr val="tx1"/>
                </a:solidFill>
              </a:rPr>
              <a:t>Možno N objektů a hierarchizace Modelu odborných pojmů</a:t>
            </a:r>
            <a:endParaRPr lang="en-US" sz="1800" b="0" dirty="0">
              <a:solidFill>
                <a:schemeClr val="tx1"/>
              </a:solidFill>
            </a:endParaRPr>
          </a:p>
        </p:txBody>
      </p:sp>
      <p:sp>
        <p:nvSpPr>
          <p:cNvPr id="10" name="Line 7"/>
          <p:cNvSpPr>
            <a:spLocks noChangeShapeType="1"/>
          </p:cNvSpPr>
          <p:nvPr/>
        </p:nvSpPr>
        <p:spPr bwMode="auto">
          <a:xfrm flipH="1" flipV="1">
            <a:off x="5600700" y="5166360"/>
            <a:ext cx="437832" cy="35531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cs-CZ"/>
          </a:p>
        </p:txBody>
      </p:sp>
      <p:sp>
        <p:nvSpPr>
          <p:cNvPr id="11" name="Text Box 6"/>
          <p:cNvSpPr txBox="1">
            <a:spLocks noChangeArrowheads="1"/>
          </p:cNvSpPr>
          <p:nvPr/>
        </p:nvSpPr>
        <p:spPr bwMode="auto">
          <a:xfrm>
            <a:off x="182880" y="4842510"/>
            <a:ext cx="2421292" cy="1754326"/>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lgn="ctr">
              <a:spcBef>
                <a:spcPct val="0"/>
              </a:spcBef>
              <a:buClrTx/>
              <a:buFontTx/>
              <a:buNone/>
            </a:pPr>
            <a:r>
              <a:rPr lang="cs-CZ" sz="1800" b="0" dirty="0" smtClean="0">
                <a:solidFill>
                  <a:schemeClr val="tx1"/>
                </a:solidFill>
              </a:rPr>
              <a:t>Explicitní přílohy: atributy objektu nebo hierarchizovaný model Struktury znalostí obsahující Nosiče informací</a:t>
            </a:r>
            <a:endParaRPr lang="en-US" sz="1800" b="0" dirty="0">
              <a:solidFill>
                <a:schemeClr val="tx1"/>
              </a:solidFill>
            </a:endParaRPr>
          </a:p>
        </p:txBody>
      </p:sp>
      <p:sp>
        <p:nvSpPr>
          <p:cNvPr id="12" name="Line 7"/>
          <p:cNvSpPr>
            <a:spLocks noChangeShapeType="1"/>
          </p:cNvSpPr>
          <p:nvPr/>
        </p:nvSpPr>
        <p:spPr bwMode="auto">
          <a:xfrm flipV="1">
            <a:off x="2604172" y="5169361"/>
            <a:ext cx="218916" cy="14491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cs-CZ"/>
          </a:p>
        </p:txBody>
      </p:sp>
    </p:spTree>
    <p:extLst>
      <p:ext uri="{BB962C8B-B14F-4D97-AF65-F5344CB8AC3E}">
        <p14:creationId xmlns:p14="http://schemas.microsoft.com/office/powerpoint/2010/main" val="142342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p:cNvSpPr>
            <a:spLocks noGrp="1"/>
          </p:cNvSpPr>
          <p:nvPr>
            <p:ph type="title"/>
          </p:nvPr>
        </p:nvSpPr>
        <p:spPr/>
        <p:txBody>
          <a:bodyPr/>
          <a:lstStyle/>
          <a:p>
            <a:r>
              <a:rPr lang="cs-CZ" dirty="0" smtClean="0"/>
              <a:t>Popis </a:t>
            </a:r>
            <a:r>
              <a:rPr lang="cs-CZ" dirty="0" err="1" smtClean="0"/>
              <a:t>subprocesů</a:t>
            </a:r>
            <a:r>
              <a:rPr lang="cs-CZ" dirty="0" smtClean="0"/>
              <a:t> &amp; detailní popis procesů</a:t>
            </a:r>
            <a:endParaRPr lang="cs-CZ" dirty="0"/>
          </a:p>
        </p:txBody>
      </p:sp>
      <p:sp>
        <p:nvSpPr>
          <p:cNvPr id="2" name="Zástupný symbol pro datum 1"/>
          <p:cNvSpPr>
            <a:spLocks noGrp="1"/>
          </p:cNvSpPr>
          <p:nvPr>
            <p:ph type="dt" sz="half" idx="4294967295"/>
          </p:nvPr>
        </p:nvSpPr>
        <p:spPr>
          <a:xfrm>
            <a:off x="5748338" y="6588125"/>
            <a:ext cx="3395662" cy="230188"/>
          </a:xfrm>
        </p:spPr>
        <p:txBody>
          <a:bodyPr/>
          <a:lstStyle/>
          <a:p>
            <a:pPr>
              <a:defRPr/>
            </a:pPr>
            <a:fld id="{32DB6972-D3C8-4222-8B98-CFAB267FB3C1}" type="datetime1">
              <a:rPr lang="en-US" smtClean="0"/>
              <a:pPr>
                <a:defRPr/>
              </a:pPr>
              <a:t>7/1/2014</a:t>
            </a:fld>
            <a:r>
              <a:rPr lang="en-US" smtClean="0"/>
              <a:t>  |  Software AG User Group 2011  |  </a:t>
            </a:r>
            <a:fld id="{CC70EE27-6BE7-4A30-A87B-11E559DCEE3A}" type="slidenum">
              <a:rPr lang="en-US" smtClean="0"/>
              <a:pPr>
                <a:defRPr/>
              </a:pPr>
              <a:t>14</a:t>
            </a:fld>
            <a:r>
              <a:rPr lang="en-US" smtClean="0"/>
              <a:t> </a:t>
            </a:r>
            <a:endParaRPr lang="en-US"/>
          </a:p>
        </p:txBody>
      </p:sp>
    </p:spTree>
    <p:extLst>
      <p:ext uri="{BB962C8B-B14F-4D97-AF65-F5344CB8AC3E}">
        <p14:creationId xmlns:p14="http://schemas.microsoft.com/office/powerpoint/2010/main" val="155818583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Specifikace zdroje dat</a:t>
            </a:r>
            <a:endParaRPr lang="cs-CZ" dirty="0"/>
          </a:p>
        </p:txBody>
      </p:sp>
      <p:sp>
        <p:nvSpPr>
          <p:cNvPr id="3" name="Zástupný symbol pro obsah 2"/>
          <p:cNvSpPr>
            <a:spLocks noGrp="1"/>
          </p:cNvSpPr>
          <p:nvPr>
            <p:ph idx="1"/>
          </p:nvPr>
        </p:nvSpPr>
        <p:spPr>
          <a:xfrm>
            <a:off x="500063" y="1508760"/>
            <a:ext cx="8332787" cy="4474210"/>
          </a:xfrm>
        </p:spPr>
        <p:txBody>
          <a:bodyPr/>
          <a:lstStyle/>
          <a:p>
            <a:pPr marL="0" indent="0">
              <a:buNone/>
            </a:pPr>
            <a:r>
              <a:rPr lang="cs-CZ" sz="1800" dirty="0" smtClean="0"/>
              <a:t>Popis </a:t>
            </a:r>
            <a:r>
              <a:rPr lang="cs-CZ" sz="1800" dirty="0" err="1" smtClean="0"/>
              <a:t>subprocesu</a:t>
            </a:r>
            <a:r>
              <a:rPr lang="cs-CZ" sz="1800" dirty="0" smtClean="0"/>
              <a:t> (varianta pokud je MTPH - členění na dílčí </a:t>
            </a:r>
            <a:r>
              <a:rPr lang="cs-CZ" sz="1800" dirty="0" err="1" smtClean="0"/>
              <a:t>subprocesy</a:t>
            </a:r>
            <a:r>
              <a:rPr lang="cs-CZ" sz="1800" dirty="0" smtClean="0"/>
              <a:t>)</a:t>
            </a:r>
          </a:p>
          <a:p>
            <a:pPr lvl="1"/>
            <a:r>
              <a:rPr lang="cs-CZ" sz="1600" dirty="0"/>
              <a:t>Schéma </a:t>
            </a:r>
            <a:r>
              <a:rPr lang="cs-CZ" sz="1600" dirty="0" err="1" smtClean="0"/>
              <a:t>subprocesu</a:t>
            </a:r>
            <a:r>
              <a:rPr lang="cs-CZ" sz="1600" dirty="0" smtClean="0"/>
              <a:t> (MTPH)</a:t>
            </a:r>
            <a:endParaRPr lang="cs-CZ" sz="1600" dirty="0"/>
          </a:p>
          <a:p>
            <a:pPr lvl="1"/>
            <a:r>
              <a:rPr lang="cs-CZ" sz="1600" dirty="0"/>
              <a:t>Popis</a:t>
            </a:r>
          </a:p>
          <a:p>
            <a:pPr lvl="1"/>
            <a:r>
              <a:rPr lang="cs-CZ" sz="1600" dirty="0"/>
              <a:t>Členění na </a:t>
            </a:r>
            <a:r>
              <a:rPr lang="cs-CZ" sz="1600" dirty="0" err="1" smtClean="0"/>
              <a:t>Subprocesy</a:t>
            </a:r>
            <a:endParaRPr lang="cs-CZ" sz="1600" dirty="0" smtClean="0"/>
          </a:p>
          <a:p>
            <a:pPr lvl="1"/>
            <a:r>
              <a:rPr lang="cs-CZ" sz="1600" dirty="0" smtClean="0"/>
              <a:t>IT systémy, </a:t>
            </a:r>
            <a:r>
              <a:rPr lang="cs-CZ" sz="1600" dirty="0" err="1" smtClean="0"/>
              <a:t>Org</a:t>
            </a:r>
            <a:r>
              <a:rPr lang="cs-CZ" sz="1600" dirty="0" smtClean="0"/>
              <a:t> unity, Cíle… - obdoba úrovně procesu (konfigurovatelné zda vypsat)</a:t>
            </a:r>
            <a:endParaRPr lang="cs-CZ" sz="1600" dirty="0" smtClean="0"/>
          </a:p>
          <a:p>
            <a:pPr marL="0" indent="0">
              <a:buNone/>
            </a:pPr>
            <a:r>
              <a:rPr lang="cs-CZ" sz="1800" i="1" dirty="0" smtClean="0"/>
              <a:t>(může mít N úrovní zanoření (MTPH) dle metodiky modelování)</a:t>
            </a:r>
          </a:p>
          <a:p>
            <a:pPr marL="0" indent="0">
              <a:buNone/>
            </a:pPr>
            <a:endParaRPr lang="cs-CZ" sz="1800" dirty="0"/>
          </a:p>
          <a:p>
            <a:pPr marL="0" indent="0">
              <a:buNone/>
            </a:pPr>
            <a:r>
              <a:rPr lang="cs-CZ" sz="1800" dirty="0" smtClean="0"/>
              <a:t>Případ poslední úrovně – detailní popis procesu</a:t>
            </a:r>
          </a:p>
          <a:p>
            <a:pPr marL="457200" lvl="2">
              <a:spcBef>
                <a:spcPts val="600"/>
              </a:spcBef>
            </a:pPr>
            <a:r>
              <a:rPr lang="cs-CZ" sz="1400" dirty="0"/>
              <a:t>Schéma </a:t>
            </a:r>
            <a:r>
              <a:rPr lang="cs-CZ" sz="1400" dirty="0" err="1"/>
              <a:t>subprocesu</a:t>
            </a:r>
            <a:r>
              <a:rPr lang="cs-CZ" sz="1400" dirty="0"/>
              <a:t> </a:t>
            </a:r>
            <a:r>
              <a:rPr lang="cs-CZ" sz="1400" dirty="0" smtClean="0"/>
              <a:t>(EPC/BPMN) – konfigurovatelné, zda příloha nebo vložený obrázek</a:t>
            </a:r>
          </a:p>
          <a:p>
            <a:pPr marL="457200" lvl="2">
              <a:spcBef>
                <a:spcPts val="600"/>
              </a:spcBef>
            </a:pPr>
            <a:r>
              <a:rPr lang="cs-CZ" sz="1400" dirty="0" smtClean="0"/>
              <a:t>Textový / tabulkový výčet kroků, jejich popis a související objekty procesního řetězce</a:t>
            </a:r>
          </a:p>
          <a:p>
            <a:pPr marL="457200" lvl="2">
              <a:spcBef>
                <a:spcPts val="600"/>
              </a:spcBef>
            </a:pPr>
            <a:endParaRPr lang="cs-CZ" sz="1400" dirty="0"/>
          </a:p>
          <a:p>
            <a:endParaRPr lang="cs-CZ" sz="1800" dirty="0" smtClean="0"/>
          </a:p>
          <a:p>
            <a:pPr marL="0" indent="0">
              <a:buNone/>
            </a:pPr>
            <a:endParaRPr lang="cs-CZ" sz="1800" dirty="0"/>
          </a:p>
        </p:txBody>
      </p:sp>
      <p:sp>
        <p:nvSpPr>
          <p:cNvPr id="4" name="Zástupný symbol pro datum 3"/>
          <p:cNvSpPr>
            <a:spLocks noGrp="1"/>
          </p:cNvSpPr>
          <p:nvPr>
            <p:ph type="dt" sz="half" idx="10"/>
          </p:nvPr>
        </p:nvSpPr>
        <p:spPr/>
        <p:txBody>
          <a:bodyPr/>
          <a:lstStyle/>
          <a:p>
            <a:pPr>
              <a:defRPr/>
            </a:pPr>
            <a:fld id="{D68D77A7-5164-479C-8B44-1EDC4F321248}" type="datetime3">
              <a:rPr lang="en-US" smtClean="0"/>
              <a:pPr>
                <a:defRPr/>
              </a:pPr>
              <a:t>1 July 2014</a:t>
            </a:fld>
            <a:r>
              <a:rPr lang="en-US" smtClean="0"/>
              <a:t>  |  Software AG - Get There Faster  |  </a:t>
            </a:r>
            <a:fld id="{F34DBAAA-8F33-4630-86D3-F1CCA8A216A6}" type="slidenum">
              <a:rPr lang="en-US" smtClean="0"/>
              <a:pPr>
                <a:defRPr/>
              </a:pPr>
              <a:t>15</a:t>
            </a:fld>
            <a:r>
              <a:rPr lang="en-US" smtClean="0"/>
              <a:t> </a:t>
            </a:r>
            <a:endParaRPr lang="en-US"/>
          </a:p>
        </p:txBody>
      </p:sp>
      <p:pic>
        <p:nvPicPr>
          <p:cNvPr id="5" name="Obrázek 4"/>
          <p:cNvPicPr>
            <a:picLocks noChangeAspect="1"/>
          </p:cNvPicPr>
          <p:nvPr/>
        </p:nvPicPr>
        <p:blipFill>
          <a:blip r:embed="rId2"/>
          <a:stretch>
            <a:fillRect/>
          </a:stretch>
        </p:blipFill>
        <p:spPr>
          <a:xfrm>
            <a:off x="1034658" y="4681669"/>
            <a:ext cx="5762251" cy="1906456"/>
          </a:xfrm>
          <a:prstGeom prst="rect">
            <a:avLst/>
          </a:prstGeom>
        </p:spPr>
      </p:pic>
    </p:spTree>
    <p:extLst>
      <p:ext uri="{BB962C8B-B14F-4D97-AF65-F5344CB8AC3E}">
        <p14:creationId xmlns:p14="http://schemas.microsoft.com/office/powerpoint/2010/main" val="389314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Specifikace zdroje dat</a:t>
            </a:r>
          </a:p>
        </p:txBody>
      </p:sp>
      <p:sp>
        <p:nvSpPr>
          <p:cNvPr id="3" name="Zástupný symbol pro obsah 2"/>
          <p:cNvSpPr>
            <a:spLocks noGrp="1"/>
          </p:cNvSpPr>
          <p:nvPr>
            <p:ph idx="1"/>
          </p:nvPr>
        </p:nvSpPr>
        <p:spPr/>
        <p:txBody>
          <a:bodyPr/>
          <a:lstStyle/>
          <a:p>
            <a:pPr marL="0" indent="0">
              <a:buNone/>
            </a:pPr>
            <a:r>
              <a:rPr lang="cs-CZ" sz="1800" dirty="0"/>
              <a:t>Popis </a:t>
            </a:r>
            <a:r>
              <a:rPr lang="cs-CZ" sz="1800" dirty="0" err="1"/>
              <a:t>subprocesu</a:t>
            </a:r>
            <a:r>
              <a:rPr lang="cs-CZ" sz="1800" dirty="0"/>
              <a:t> (varianta pokud je MTPH - členění na dílčí </a:t>
            </a:r>
            <a:r>
              <a:rPr lang="cs-CZ" sz="1800" dirty="0" err="1"/>
              <a:t>subprocesy</a:t>
            </a:r>
            <a:r>
              <a:rPr lang="cs-CZ" sz="1800" dirty="0"/>
              <a:t>)</a:t>
            </a:r>
          </a:p>
          <a:p>
            <a:pPr lvl="1"/>
            <a:r>
              <a:rPr lang="cs-CZ" sz="1600" dirty="0" smtClean="0"/>
              <a:t>Schéma, Popis, </a:t>
            </a:r>
            <a:r>
              <a:rPr lang="cs-CZ" sz="1600" dirty="0"/>
              <a:t>Členění na </a:t>
            </a:r>
            <a:r>
              <a:rPr lang="cs-CZ" sz="1600" dirty="0" err="1" smtClean="0"/>
              <a:t>Subprocesy</a:t>
            </a:r>
            <a:r>
              <a:rPr lang="cs-CZ" sz="1600" dirty="0" smtClean="0"/>
              <a:t> (MTPH)</a:t>
            </a:r>
          </a:p>
          <a:p>
            <a:pPr lvl="1"/>
            <a:r>
              <a:rPr lang="cs-CZ" sz="1600" dirty="0"/>
              <a:t>IT systémy, </a:t>
            </a:r>
            <a:r>
              <a:rPr lang="cs-CZ" sz="1600" dirty="0" err="1"/>
              <a:t>Org</a:t>
            </a:r>
            <a:r>
              <a:rPr lang="cs-CZ" sz="1600" dirty="0"/>
              <a:t> unity, </a:t>
            </a:r>
            <a:r>
              <a:rPr lang="cs-CZ" sz="1600" dirty="0" smtClean="0"/>
              <a:t>Cíle (MTPH a připojené FAD) - (</a:t>
            </a:r>
            <a:r>
              <a:rPr lang="cs-CZ" sz="1600" dirty="0"/>
              <a:t>lze konfigurovat, které…)</a:t>
            </a:r>
          </a:p>
          <a:p>
            <a:pPr lvl="1"/>
            <a:endParaRPr lang="cs-CZ" sz="1600" dirty="0" smtClean="0"/>
          </a:p>
          <a:p>
            <a:pPr marL="0" indent="0">
              <a:buNone/>
            </a:pPr>
            <a:r>
              <a:rPr lang="cs-CZ" sz="1800" dirty="0"/>
              <a:t>detailní popis </a:t>
            </a:r>
            <a:r>
              <a:rPr lang="cs-CZ" sz="1800" dirty="0" smtClean="0"/>
              <a:t>procesu</a:t>
            </a:r>
          </a:p>
          <a:p>
            <a:pPr lvl="1"/>
            <a:r>
              <a:rPr lang="cs-CZ" sz="1600" dirty="0" smtClean="0"/>
              <a:t>Zdroj: EPC </a:t>
            </a:r>
            <a:r>
              <a:rPr lang="cs-CZ" sz="1600" dirty="0"/>
              <a:t>/ BPMN + k objektům typu Funkce procesního řetězce připojené FAD</a:t>
            </a:r>
          </a:p>
          <a:p>
            <a:pPr lvl="1"/>
            <a:r>
              <a:rPr lang="cs-CZ" sz="1600" dirty="0" smtClean="0"/>
              <a:t>Pro </a:t>
            </a:r>
            <a:r>
              <a:rPr lang="cs-CZ" sz="1600" dirty="0" smtClean="0"/>
              <a:t>funkce v EPC – vypsat všechny typy </a:t>
            </a:r>
            <a:r>
              <a:rPr lang="cs-CZ" sz="1600" dirty="0" smtClean="0"/>
              <a:t>objektů propojené vazbou dle jejich typu </a:t>
            </a:r>
            <a:r>
              <a:rPr lang="cs-CZ" sz="1600" dirty="0" smtClean="0"/>
              <a:t>(lze </a:t>
            </a:r>
            <a:r>
              <a:rPr lang="cs-CZ" sz="1600" dirty="0" smtClean="0"/>
              <a:t>konfigurovat</a:t>
            </a:r>
            <a:r>
              <a:rPr lang="cs-CZ" sz="1600" dirty="0" smtClean="0"/>
              <a:t>, které…)</a:t>
            </a:r>
          </a:p>
          <a:p>
            <a:endParaRPr lang="cs-CZ" sz="1800" dirty="0"/>
          </a:p>
        </p:txBody>
      </p:sp>
      <p:sp>
        <p:nvSpPr>
          <p:cNvPr id="4" name="Zástupný symbol pro datum 3"/>
          <p:cNvSpPr>
            <a:spLocks noGrp="1"/>
          </p:cNvSpPr>
          <p:nvPr>
            <p:ph type="dt" sz="half" idx="10"/>
          </p:nvPr>
        </p:nvSpPr>
        <p:spPr/>
        <p:txBody>
          <a:bodyPr/>
          <a:lstStyle/>
          <a:p>
            <a:pPr>
              <a:defRPr/>
            </a:pPr>
            <a:fld id="{D68D77A7-5164-479C-8B44-1EDC4F321248}" type="datetime3">
              <a:rPr lang="en-US" smtClean="0"/>
              <a:pPr>
                <a:defRPr/>
              </a:pPr>
              <a:t>1 July 2014</a:t>
            </a:fld>
            <a:r>
              <a:rPr lang="en-US" smtClean="0"/>
              <a:t>  |  Software AG - Get There Faster  |  </a:t>
            </a:r>
            <a:fld id="{F34DBAAA-8F33-4630-86D3-F1CCA8A216A6}" type="slidenum">
              <a:rPr lang="en-US" smtClean="0"/>
              <a:pPr>
                <a:defRPr/>
              </a:pPr>
              <a:t>16</a:t>
            </a:fld>
            <a:r>
              <a:rPr lang="en-US" smtClean="0"/>
              <a:t> </a:t>
            </a:r>
            <a:endParaRPr lang="en-US"/>
          </a:p>
        </p:txBody>
      </p:sp>
    </p:spTree>
    <p:extLst>
      <p:ext uri="{BB962C8B-B14F-4D97-AF65-F5344CB8AC3E}">
        <p14:creationId xmlns:p14="http://schemas.microsoft.com/office/powerpoint/2010/main" val="505778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p:cNvSpPr>
            <a:spLocks noGrp="1"/>
          </p:cNvSpPr>
          <p:nvPr>
            <p:ph type="title"/>
          </p:nvPr>
        </p:nvSpPr>
        <p:spPr/>
        <p:txBody>
          <a:bodyPr/>
          <a:lstStyle/>
          <a:p>
            <a:r>
              <a:rPr lang="cs-CZ" dirty="0" smtClean="0"/>
              <a:t>Metamodel generovaného výstupu</a:t>
            </a:r>
            <a:endParaRPr lang="cs-CZ" dirty="0"/>
          </a:p>
        </p:txBody>
      </p:sp>
      <p:sp>
        <p:nvSpPr>
          <p:cNvPr id="2" name="Zástupný symbol pro datum 1"/>
          <p:cNvSpPr>
            <a:spLocks noGrp="1"/>
          </p:cNvSpPr>
          <p:nvPr>
            <p:ph type="dt" sz="half" idx="4294967295"/>
          </p:nvPr>
        </p:nvSpPr>
        <p:spPr>
          <a:xfrm>
            <a:off x="5748338" y="6588125"/>
            <a:ext cx="3395662" cy="230188"/>
          </a:xfrm>
        </p:spPr>
        <p:txBody>
          <a:bodyPr/>
          <a:lstStyle/>
          <a:p>
            <a:pPr>
              <a:defRPr/>
            </a:pPr>
            <a:fld id="{32DB6972-D3C8-4222-8B98-CFAB267FB3C1}" type="datetime1">
              <a:rPr lang="en-US" smtClean="0"/>
              <a:pPr>
                <a:defRPr/>
              </a:pPr>
              <a:t>7/1/2014</a:t>
            </a:fld>
            <a:r>
              <a:rPr lang="en-US" smtClean="0"/>
              <a:t>  |  Software AG User Group 2011  |  </a:t>
            </a:r>
            <a:fld id="{CC70EE27-6BE7-4A30-A87B-11E559DCEE3A}" type="slidenum">
              <a:rPr lang="en-US" smtClean="0"/>
              <a:pPr>
                <a:defRPr/>
              </a:pPr>
              <a:t>17</a:t>
            </a:fld>
            <a:r>
              <a:rPr lang="en-US" smtClean="0"/>
              <a:t> </a:t>
            </a:r>
            <a:endParaRPr lang="en-US"/>
          </a:p>
        </p:txBody>
      </p:sp>
    </p:spTree>
    <p:extLst>
      <p:ext uri="{BB962C8B-B14F-4D97-AF65-F5344CB8AC3E}">
        <p14:creationId xmlns:p14="http://schemas.microsoft.com/office/powerpoint/2010/main" val="230590730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Model klasifikace</a:t>
            </a:r>
            <a:endParaRPr lang="cs-CZ" dirty="0"/>
          </a:p>
        </p:txBody>
      </p:sp>
      <p:sp>
        <p:nvSpPr>
          <p:cNvPr id="3" name="Zástupný symbol pro obsah 2"/>
          <p:cNvSpPr>
            <a:spLocks noGrp="1"/>
          </p:cNvSpPr>
          <p:nvPr>
            <p:ph idx="1"/>
          </p:nvPr>
        </p:nvSpPr>
        <p:spPr>
          <a:xfrm>
            <a:off x="500064" y="1577340"/>
            <a:ext cx="4620576" cy="4474210"/>
          </a:xfrm>
        </p:spPr>
        <p:txBody>
          <a:bodyPr/>
          <a:lstStyle/>
          <a:p>
            <a:pPr marL="0" indent="0">
              <a:buNone/>
            </a:pPr>
            <a:r>
              <a:rPr lang="cs-CZ" sz="1800" dirty="0" smtClean="0"/>
              <a:t>Specifikace</a:t>
            </a:r>
          </a:p>
          <a:p>
            <a:pPr lvl="1"/>
            <a:r>
              <a:rPr lang="cs-CZ" sz="1600" dirty="0" smtClean="0"/>
              <a:t>Konfigurace a struktura generovaného výstupu bude definována v pomocném modelu</a:t>
            </a:r>
            <a:endParaRPr lang="cs-CZ" sz="1600" dirty="0"/>
          </a:p>
          <a:p>
            <a:pPr lvl="1"/>
            <a:r>
              <a:rPr lang="cs-CZ" sz="1600" dirty="0" smtClean="0"/>
              <a:t>1 pomocný model odpovídá 1 instanci skriptu (např. směrnice procesů)</a:t>
            </a:r>
          </a:p>
          <a:p>
            <a:pPr lvl="1"/>
            <a:r>
              <a:rPr lang="cs-CZ" sz="1600" dirty="0" smtClean="0"/>
              <a:t>Další instance vyžadují založení svého modelu a duplikaci skriptu do samostatné kategorie / složky skriptu</a:t>
            </a:r>
          </a:p>
          <a:p>
            <a:pPr lvl="1"/>
            <a:r>
              <a:rPr lang="cs-CZ" sz="1600" dirty="0" smtClean="0"/>
              <a:t>Zde budou vyneseny konfigurovatelné parametry</a:t>
            </a:r>
          </a:p>
          <a:p>
            <a:pPr lvl="2"/>
            <a:r>
              <a:rPr lang="cs-CZ" sz="1400" dirty="0" smtClean="0"/>
              <a:t>návrh formou samostatného stromu objektů (</a:t>
            </a:r>
          </a:p>
          <a:p>
            <a:pPr lvl="1"/>
            <a:endParaRPr lang="cs-CZ" sz="1600" dirty="0"/>
          </a:p>
          <a:p>
            <a:pPr lvl="1"/>
            <a:endParaRPr lang="cs-CZ" sz="1600" dirty="0" smtClean="0"/>
          </a:p>
          <a:p>
            <a:endParaRPr lang="cs-CZ" sz="1800" dirty="0"/>
          </a:p>
        </p:txBody>
      </p:sp>
      <p:sp>
        <p:nvSpPr>
          <p:cNvPr id="4" name="Zástupný symbol pro datum 3"/>
          <p:cNvSpPr>
            <a:spLocks noGrp="1"/>
          </p:cNvSpPr>
          <p:nvPr>
            <p:ph type="dt" sz="half" idx="10"/>
          </p:nvPr>
        </p:nvSpPr>
        <p:spPr/>
        <p:txBody>
          <a:bodyPr/>
          <a:lstStyle/>
          <a:p>
            <a:pPr>
              <a:defRPr/>
            </a:pPr>
            <a:fld id="{D68D77A7-5164-479C-8B44-1EDC4F321248}" type="datetime3">
              <a:rPr lang="en-US" smtClean="0"/>
              <a:pPr>
                <a:defRPr/>
              </a:pPr>
              <a:t>1 July 2014</a:t>
            </a:fld>
            <a:r>
              <a:rPr lang="en-US" smtClean="0"/>
              <a:t>  |  Software AG - Get There Faster  |  </a:t>
            </a:r>
            <a:fld id="{F34DBAAA-8F33-4630-86D3-F1CCA8A216A6}" type="slidenum">
              <a:rPr lang="en-US" smtClean="0"/>
              <a:pPr>
                <a:defRPr/>
              </a:pPr>
              <a:t>18</a:t>
            </a:fld>
            <a:r>
              <a:rPr lang="en-US" smtClean="0"/>
              <a:t> </a:t>
            </a:r>
            <a:endParaRPr lang="en-US"/>
          </a:p>
        </p:txBody>
      </p:sp>
      <p:pic>
        <p:nvPicPr>
          <p:cNvPr id="6" name="Obrázek 5"/>
          <p:cNvPicPr>
            <a:picLocks noChangeAspect="1"/>
          </p:cNvPicPr>
          <p:nvPr/>
        </p:nvPicPr>
        <p:blipFill>
          <a:blip r:embed="rId2"/>
          <a:stretch>
            <a:fillRect/>
          </a:stretch>
        </p:blipFill>
        <p:spPr>
          <a:xfrm>
            <a:off x="7159487" y="451820"/>
            <a:ext cx="1673363" cy="6077497"/>
          </a:xfrm>
          <a:prstGeom prst="rect">
            <a:avLst/>
          </a:prstGeom>
        </p:spPr>
      </p:pic>
      <p:pic>
        <p:nvPicPr>
          <p:cNvPr id="7" name="Obrázek 6"/>
          <p:cNvPicPr>
            <a:picLocks noChangeAspect="1"/>
          </p:cNvPicPr>
          <p:nvPr/>
        </p:nvPicPr>
        <p:blipFill>
          <a:blip r:embed="rId3"/>
          <a:stretch>
            <a:fillRect/>
          </a:stretch>
        </p:blipFill>
        <p:spPr>
          <a:xfrm>
            <a:off x="4992973" y="451819"/>
            <a:ext cx="2166513" cy="3412001"/>
          </a:xfrm>
          <a:prstGeom prst="rect">
            <a:avLst/>
          </a:prstGeom>
        </p:spPr>
      </p:pic>
      <p:sp>
        <p:nvSpPr>
          <p:cNvPr id="8" name="Text Box 6"/>
          <p:cNvSpPr txBox="1">
            <a:spLocks noChangeArrowheads="1"/>
          </p:cNvSpPr>
          <p:nvPr/>
        </p:nvSpPr>
        <p:spPr bwMode="auto">
          <a:xfrm>
            <a:off x="4153396" y="5551109"/>
            <a:ext cx="3006090" cy="83099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lgn="ctr">
              <a:spcBef>
                <a:spcPct val="0"/>
              </a:spcBef>
              <a:buClrTx/>
              <a:buFontTx/>
              <a:buNone/>
            </a:pPr>
            <a:r>
              <a:rPr lang="cs-CZ" sz="1600" b="0" dirty="0" smtClean="0">
                <a:solidFill>
                  <a:schemeClr val="tx1"/>
                </a:solidFill>
              </a:rPr>
              <a:t>Strom struktury výstupu pro aktivaci částí a jejich základní konfiguraci</a:t>
            </a:r>
            <a:endParaRPr lang="en-US" sz="1600" b="0" dirty="0">
              <a:solidFill>
                <a:schemeClr val="tx1"/>
              </a:solidFill>
            </a:endParaRPr>
          </a:p>
        </p:txBody>
      </p:sp>
      <p:sp>
        <p:nvSpPr>
          <p:cNvPr id="9" name="Line 7"/>
          <p:cNvSpPr>
            <a:spLocks noChangeShapeType="1"/>
          </p:cNvSpPr>
          <p:nvPr/>
        </p:nvSpPr>
        <p:spPr bwMode="auto">
          <a:xfrm flipV="1">
            <a:off x="7159486" y="4690334"/>
            <a:ext cx="413898" cy="123713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cs-CZ"/>
          </a:p>
        </p:txBody>
      </p:sp>
      <p:sp>
        <p:nvSpPr>
          <p:cNvPr id="10" name="Text Box 6"/>
          <p:cNvSpPr txBox="1">
            <a:spLocks noChangeArrowheads="1"/>
          </p:cNvSpPr>
          <p:nvPr/>
        </p:nvSpPr>
        <p:spPr bwMode="auto">
          <a:xfrm>
            <a:off x="4151313" y="4830483"/>
            <a:ext cx="3006090" cy="338554"/>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lgn="ctr">
              <a:spcBef>
                <a:spcPct val="0"/>
              </a:spcBef>
              <a:buClrTx/>
              <a:buFontTx/>
              <a:buNone/>
            </a:pPr>
            <a:r>
              <a:rPr lang="cs-CZ" sz="1600" b="0" dirty="0" smtClean="0">
                <a:solidFill>
                  <a:schemeClr val="tx1"/>
                </a:solidFill>
              </a:rPr>
              <a:t>Strom ostatních parametrů</a:t>
            </a:r>
            <a:endParaRPr lang="en-US" sz="1600" b="0" dirty="0">
              <a:solidFill>
                <a:schemeClr val="tx1"/>
              </a:solidFill>
            </a:endParaRPr>
          </a:p>
        </p:txBody>
      </p:sp>
      <p:sp>
        <p:nvSpPr>
          <p:cNvPr id="11" name="Line 7"/>
          <p:cNvSpPr>
            <a:spLocks noChangeShapeType="1"/>
          </p:cNvSpPr>
          <p:nvPr/>
        </p:nvSpPr>
        <p:spPr bwMode="auto">
          <a:xfrm flipV="1">
            <a:off x="5669280" y="3441747"/>
            <a:ext cx="241498" cy="138873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cs-CZ"/>
          </a:p>
        </p:txBody>
      </p:sp>
    </p:spTree>
    <p:extLst>
      <p:ext uri="{BB962C8B-B14F-4D97-AF65-F5344CB8AC3E}">
        <p14:creationId xmlns:p14="http://schemas.microsoft.com/office/powerpoint/2010/main" val="151309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élník 1"/>
          <p:cNvSpPr/>
          <p:nvPr/>
        </p:nvSpPr>
        <p:spPr>
          <a:xfrm>
            <a:off x="424494" y="6292334"/>
            <a:ext cx="2585964" cy="369332"/>
          </a:xfrm>
          <a:prstGeom prst="rect">
            <a:avLst/>
          </a:prstGeom>
        </p:spPr>
        <p:txBody>
          <a:bodyPr wrap="none">
            <a:spAutoFit/>
          </a:bodyPr>
          <a:lstStyle/>
          <a:p>
            <a:r>
              <a:rPr lang="cs-CZ" b="1" dirty="0" smtClean="0">
                <a:solidFill>
                  <a:schemeClr val="bg1"/>
                </a:solidFill>
              </a:rPr>
              <a:t>www.</a:t>
            </a:r>
            <a:r>
              <a:rPr lang="cs-CZ" b="1" dirty="0" err="1" smtClean="0">
                <a:solidFill>
                  <a:schemeClr val="bg1"/>
                </a:solidFill>
              </a:rPr>
              <a:t>arisdatalink.com</a:t>
            </a:r>
            <a:endParaRPr lang="cs-CZ" b="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Zástupný symbol pro datum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spcAft>
                <a:spcPct val="5000"/>
              </a:spcAft>
              <a:buClr>
                <a:srgbClr val="038299"/>
              </a:buClr>
              <a:buSzPct val="120000"/>
              <a:defRPr sz="2000">
                <a:solidFill>
                  <a:schemeClr val="tx1"/>
                </a:solidFill>
                <a:latin typeface="Trebuchet MS" pitchFamily="34" charset="0"/>
              </a:defRPr>
            </a:lvl1pPr>
            <a:lvl2pPr marL="742950" indent="-285750" algn="l" eaLnBrk="0" hangingPunct="0">
              <a:spcBef>
                <a:spcPct val="20000"/>
              </a:spcBef>
              <a:spcAft>
                <a:spcPct val="5000"/>
              </a:spcAft>
              <a:buClr>
                <a:srgbClr val="038299"/>
              </a:buClr>
              <a:buSzPct val="125000"/>
              <a:buFont typeface="Wingdings" pitchFamily="2" charset="2"/>
              <a:buChar char="§"/>
              <a:defRPr>
                <a:solidFill>
                  <a:schemeClr val="tx1"/>
                </a:solidFill>
                <a:latin typeface="Trebuchet MS" pitchFamily="34" charset="0"/>
              </a:defRPr>
            </a:lvl2pPr>
            <a:lvl3pPr marL="1143000" indent="-228600" algn="l" eaLnBrk="0" hangingPunct="0">
              <a:spcBef>
                <a:spcPct val="20000"/>
              </a:spcBef>
              <a:spcAft>
                <a:spcPct val="5000"/>
              </a:spcAft>
              <a:buClr>
                <a:srgbClr val="038299"/>
              </a:buClr>
              <a:buFont typeface="Webdings" pitchFamily="18" charset="2"/>
              <a:buChar char="4"/>
              <a:defRPr sz="1600">
                <a:solidFill>
                  <a:schemeClr val="tx1"/>
                </a:solidFill>
                <a:latin typeface="Trebuchet MS" pitchFamily="34" charset="0"/>
              </a:defRPr>
            </a:lvl3pPr>
            <a:lvl4pPr marL="1600200" indent="-228600" algn="l" eaLnBrk="0" hangingPunct="0">
              <a:spcBef>
                <a:spcPct val="20000"/>
              </a:spcBef>
              <a:spcAft>
                <a:spcPct val="5000"/>
              </a:spcAft>
              <a:buClr>
                <a:srgbClr val="038299"/>
              </a:buClr>
              <a:buFont typeface="Webdings" pitchFamily="18" charset="2"/>
              <a:buChar char="8"/>
              <a:defRPr sz="1500">
                <a:solidFill>
                  <a:schemeClr val="tx1"/>
                </a:solidFill>
                <a:latin typeface="Trebuchet MS" pitchFamily="34" charset="0"/>
              </a:defRPr>
            </a:lvl4pPr>
            <a:lvl5pPr marL="2057400" indent="-228600" algn="l" eaLnBrk="0" hangingPunct="0">
              <a:spcBef>
                <a:spcPct val="20000"/>
              </a:spcBef>
              <a:spcAft>
                <a:spcPct val="20000"/>
              </a:spcAft>
              <a:buClr>
                <a:schemeClr val="hlink"/>
              </a:buClr>
              <a:buFont typeface="Webdings" pitchFamily="18" charset="2"/>
              <a:buChar char="8"/>
              <a:defRPr sz="1400">
                <a:solidFill>
                  <a:srgbClr val="323937"/>
                </a:solidFill>
                <a:latin typeface="Trebuchet MS" pitchFamily="34" charset="0"/>
              </a:defRPr>
            </a:lvl5pPr>
            <a:lvl6pPr marL="2514600" indent="-228600" eaLnBrk="0" fontAlgn="base" hangingPunct="0">
              <a:spcBef>
                <a:spcPct val="20000"/>
              </a:spcBef>
              <a:spcAft>
                <a:spcPct val="20000"/>
              </a:spcAft>
              <a:buClr>
                <a:schemeClr val="hlink"/>
              </a:buClr>
              <a:buFont typeface="Webdings" pitchFamily="18" charset="2"/>
              <a:buChar char="8"/>
              <a:defRPr sz="1400">
                <a:solidFill>
                  <a:srgbClr val="323937"/>
                </a:solidFill>
                <a:latin typeface="Trebuchet MS" pitchFamily="34" charset="0"/>
              </a:defRPr>
            </a:lvl6pPr>
            <a:lvl7pPr marL="2971800" indent="-228600" eaLnBrk="0" fontAlgn="base" hangingPunct="0">
              <a:spcBef>
                <a:spcPct val="20000"/>
              </a:spcBef>
              <a:spcAft>
                <a:spcPct val="20000"/>
              </a:spcAft>
              <a:buClr>
                <a:schemeClr val="hlink"/>
              </a:buClr>
              <a:buFont typeface="Webdings" pitchFamily="18" charset="2"/>
              <a:buChar char="8"/>
              <a:defRPr sz="1400">
                <a:solidFill>
                  <a:srgbClr val="323937"/>
                </a:solidFill>
                <a:latin typeface="Trebuchet MS" pitchFamily="34" charset="0"/>
              </a:defRPr>
            </a:lvl7pPr>
            <a:lvl8pPr marL="3429000" indent="-228600" eaLnBrk="0" fontAlgn="base" hangingPunct="0">
              <a:spcBef>
                <a:spcPct val="20000"/>
              </a:spcBef>
              <a:spcAft>
                <a:spcPct val="20000"/>
              </a:spcAft>
              <a:buClr>
                <a:schemeClr val="hlink"/>
              </a:buClr>
              <a:buFont typeface="Webdings" pitchFamily="18" charset="2"/>
              <a:buChar char="8"/>
              <a:defRPr sz="1400">
                <a:solidFill>
                  <a:srgbClr val="323937"/>
                </a:solidFill>
                <a:latin typeface="Trebuchet MS" pitchFamily="34" charset="0"/>
              </a:defRPr>
            </a:lvl8pPr>
            <a:lvl9pPr marL="3886200" indent="-228600" eaLnBrk="0" fontAlgn="base" hangingPunct="0">
              <a:spcBef>
                <a:spcPct val="20000"/>
              </a:spcBef>
              <a:spcAft>
                <a:spcPct val="20000"/>
              </a:spcAft>
              <a:buClr>
                <a:schemeClr val="hlink"/>
              </a:buClr>
              <a:buFont typeface="Webdings" pitchFamily="18" charset="2"/>
              <a:buChar char="8"/>
              <a:defRPr sz="1400">
                <a:solidFill>
                  <a:srgbClr val="323937"/>
                </a:solidFill>
                <a:latin typeface="Trebuchet MS" pitchFamily="34" charset="0"/>
              </a:defRPr>
            </a:lvl9pPr>
          </a:lstStyle>
          <a:p>
            <a:pPr algn="r">
              <a:spcBef>
                <a:spcPct val="0"/>
              </a:spcBef>
              <a:spcAft>
                <a:spcPct val="0"/>
              </a:spcAft>
              <a:buClrTx/>
              <a:buSzTx/>
            </a:pPr>
            <a:fld id="{2EF5C778-0902-459B-9ED0-0C1482F9D96D}" type="datetime3">
              <a:rPr lang="en-US" altLang="es-ES_tradnl" sz="900" smtClean="0">
                <a:solidFill>
                  <a:srgbClr val="233356"/>
                </a:solidFill>
                <a:ea typeface="ＭＳ Ｐゴシック" pitchFamily="34" charset="-128"/>
              </a:rPr>
              <a:pPr algn="r">
                <a:spcBef>
                  <a:spcPct val="0"/>
                </a:spcBef>
                <a:spcAft>
                  <a:spcPct val="0"/>
                </a:spcAft>
                <a:buClrTx/>
                <a:buSzTx/>
              </a:pPr>
              <a:t>1 July 2014</a:t>
            </a:fld>
            <a:r>
              <a:rPr lang="en-US" altLang="es-ES_tradnl" sz="900" dirty="0" smtClean="0">
                <a:solidFill>
                  <a:srgbClr val="233356"/>
                </a:solidFill>
                <a:ea typeface="ＭＳ Ｐゴシック" pitchFamily="34" charset="-128"/>
              </a:rPr>
              <a:t>  |  Software AG - Get There Faster  |  </a:t>
            </a:r>
            <a:fld id="{268EA299-E6E2-47E8-9969-880D2E1F4DD0}" type="slidenum">
              <a:rPr lang="en-US" altLang="es-ES_tradnl" sz="900" smtClean="0">
                <a:solidFill>
                  <a:srgbClr val="233356"/>
                </a:solidFill>
                <a:ea typeface="ＭＳ Ｐゴシック" pitchFamily="34" charset="-128"/>
              </a:rPr>
              <a:pPr algn="r">
                <a:spcBef>
                  <a:spcPct val="0"/>
                </a:spcBef>
                <a:spcAft>
                  <a:spcPct val="0"/>
                </a:spcAft>
                <a:buClrTx/>
                <a:buSzTx/>
              </a:pPr>
              <a:t>2</a:t>
            </a:fld>
            <a:r>
              <a:rPr lang="en-US" altLang="es-ES_tradnl" sz="900" dirty="0" smtClean="0">
                <a:solidFill>
                  <a:srgbClr val="233356"/>
                </a:solidFill>
                <a:ea typeface="ＭＳ Ｐゴシック" pitchFamily="34" charset="-128"/>
              </a:rPr>
              <a:t> </a:t>
            </a:r>
          </a:p>
        </p:txBody>
      </p:sp>
      <p:sp>
        <p:nvSpPr>
          <p:cNvPr id="4099" name="Rectangle 2"/>
          <p:cNvSpPr>
            <a:spLocks noGrp="1" noChangeArrowheads="1"/>
          </p:cNvSpPr>
          <p:nvPr>
            <p:ph type="title"/>
          </p:nvPr>
        </p:nvSpPr>
        <p:spPr/>
        <p:txBody>
          <a:bodyPr/>
          <a:lstStyle/>
          <a:p>
            <a:pPr eaLnBrk="1" hangingPunct="1"/>
            <a:r>
              <a:rPr lang="en-US" altLang="es-ES_tradnl" dirty="0" smtClean="0"/>
              <a:t>What is Process guidelines add-on?</a:t>
            </a:r>
          </a:p>
        </p:txBody>
      </p:sp>
      <p:sp>
        <p:nvSpPr>
          <p:cNvPr id="4100" name="Rectangle 3"/>
          <p:cNvSpPr>
            <a:spLocks noGrp="1" noChangeArrowheads="1"/>
          </p:cNvSpPr>
          <p:nvPr>
            <p:ph type="body" idx="1"/>
          </p:nvPr>
        </p:nvSpPr>
        <p:spPr>
          <a:xfrm>
            <a:off x="500063" y="1396721"/>
            <a:ext cx="8332787" cy="4654829"/>
          </a:xfrm>
        </p:spPr>
        <p:txBody>
          <a:bodyPr/>
          <a:lstStyle/>
          <a:p>
            <a:pPr eaLnBrk="1" hangingPunct="1">
              <a:buNone/>
            </a:pPr>
            <a:r>
              <a:rPr lang="en-US" altLang="es-ES_tradnl" b="1" dirty="0" smtClean="0"/>
              <a:t>Evaluation script generating process guidelines / documentation</a:t>
            </a:r>
          </a:p>
          <a:p>
            <a:pPr lvl="1"/>
            <a:r>
              <a:rPr lang="en-US" altLang="es-ES_tradnl" dirty="0" smtClean="0"/>
              <a:t>Outputs process relevant content from ARIS repository</a:t>
            </a:r>
          </a:p>
          <a:p>
            <a:pPr lvl="1"/>
            <a:r>
              <a:rPr lang="en-US" altLang="es-ES_tradnl" dirty="0" smtClean="0"/>
              <a:t>Evaluates user selected process hierarchy</a:t>
            </a:r>
          </a:p>
          <a:p>
            <a:pPr lvl="1"/>
            <a:r>
              <a:rPr lang="en-US" altLang="es-ES_tradnl" dirty="0" smtClean="0"/>
              <a:t>Outputs whole guideline / directive just from ARIS repository without further </a:t>
            </a:r>
            <a:r>
              <a:rPr lang="cs-CZ" altLang="es-ES_tradnl" dirty="0" smtClean="0"/>
              <a:t>user </a:t>
            </a:r>
            <a:r>
              <a:rPr lang="en-US" altLang="es-ES_tradnl" dirty="0" smtClean="0"/>
              <a:t>effort</a:t>
            </a:r>
            <a:r>
              <a:rPr lang="cs-CZ" altLang="es-ES_tradnl" dirty="0" smtClean="0"/>
              <a:t> </a:t>
            </a:r>
            <a:r>
              <a:rPr lang="cs-CZ" altLang="es-ES_tradnl" dirty="0" err="1" smtClean="0"/>
              <a:t>for</a:t>
            </a:r>
            <a:r>
              <a:rPr lang="cs-CZ" altLang="es-ES_tradnl" dirty="0" smtClean="0"/>
              <a:t> </a:t>
            </a:r>
            <a:r>
              <a:rPr lang="cs-CZ" altLang="es-ES_tradnl" dirty="0" err="1" smtClean="0"/>
              <a:t>it´s</a:t>
            </a:r>
            <a:r>
              <a:rPr lang="cs-CZ" altLang="es-ES_tradnl" dirty="0" smtClean="0"/>
              <a:t> </a:t>
            </a:r>
            <a:r>
              <a:rPr lang="cs-CZ" altLang="es-ES_tradnl" dirty="0" err="1" smtClean="0"/>
              <a:t>realise</a:t>
            </a:r>
            <a:endParaRPr lang="en-US" altLang="es-ES_tradnl" dirty="0" smtClean="0"/>
          </a:p>
          <a:p>
            <a:pPr lvl="1"/>
            <a:r>
              <a:rPr lang="en-US" altLang="es-ES_tradnl" dirty="0" smtClean="0"/>
              <a:t>Let you save and manage templates and content in ARIS </a:t>
            </a:r>
            <a:r>
              <a:rPr lang="cs-CZ" altLang="es-ES_tradnl" dirty="0" smtClean="0"/>
              <a:t>database </a:t>
            </a:r>
            <a:r>
              <a:rPr lang="en-US" altLang="es-ES_tradnl" dirty="0" smtClean="0"/>
              <a:t>only</a:t>
            </a:r>
          </a:p>
          <a:p>
            <a:pPr marL="0" indent="0">
              <a:buNone/>
            </a:pPr>
            <a:endParaRPr lang="cs-CZ" altLang="es-ES_tradnl" b="1" dirty="0" smtClean="0"/>
          </a:p>
          <a:p>
            <a:pPr marL="0" indent="0">
              <a:buNone/>
            </a:pPr>
            <a:endParaRPr lang="en-US" altLang="es-ES_tradnl" b="1" dirty="0" smtClean="0"/>
          </a:p>
          <a:p>
            <a:pPr marL="0" indent="0">
              <a:buNone/>
            </a:pPr>
            <a:r>
              <a:rPr lang="en-US" altLang="es-ES_tradnl" b="1" dirty="0" smtClean="0"/>
              <a:t>ARIS version</a:t>
            </a:r>
            <a:r>
              <a:rPr lang="cs-CZ" altLang="es-ES_tradnl" b="1" dirty="0" smtClean="0"/>
              <a:t>s</a:t>
            </a:r>
            <a:endParaRPr lang="en-US" altLang="es-ES_tradnl" b="1" dirty="0" smtClean="0"/>
          </a:p>
          <a:p>
            <a:pPr marL="0" indent="0">
              <a:buNone/>
            </a:pPr>
            <a:endParaRPr lang="en-US" altLang="es-ES_tradnl" b="1" dirty="0" smtClean="0"/>
          </a:p>
          <a:p>
            <a:pPr marL="457200" lvl="2" indent="0">
              <a:buNone/>
            </a:pPr>
            <a:r>
              <a:rPr lang="en-US" altLang="es-ES_tradnl" b="1" dirty="0" smtClean="0"/>
              <a:t>		</a:t>
            </a:r>
            <a:r>
              <a:rPr lang="en-US" altLang="es-ES_tradnl" sz="2800" b="1" dirty="0" smtClean="0"/>
              <a:t>7.x</a:t>
            </a:r>
          </a:p>
          <a:p>
            <a:pPr marL="228600" lvl="1" indent="0">
              <a:buNone/>
            </a:pPr>
            <a:endParaRPr lang="en-US" altLang="es-ES_tradnl" sz="2000" b="1" dirty="0" smtClean="0"/>
          </a:p>
          <a:p>
            <a:pPr marL="228600" lvl="1" indent="0">
              <a:buNone/>
            </a:pPr>
            <a:r>
              <a:rPr lang="en-US" altLang="es-ES_tradnl" sz="2000" b="1" dirty="0" smtClean="0"/>
              <a:t>		</a:t>
            </a:r>
            <a:r>
              <a:rPr lang="en-US" altLang="es-ES_tradnl" sz="2800" b="1" dirty="0" smtClean="0"/>
              <a:t>9.x</a:t>
            </a:r>
            <a:endParaRPr lang="en-US" altLang="es-ES_tradnl" sz="2800" dirty="0" smtClean="0"/>
          </a:p>
        </p:txBody>
      </p:sp>
      <p:grpSp>
        <p:nvGrpSpPr>
          <p:cNvPr id="7" name="Skupina 6"/>
          <p:cNvGrpSpPr/>
          <p:nvPr/>
        </p:nvGrpSpPr>
        <p:grpSpPr>
          <a:xfrm>
            <a:off x="4388287" y="3537020"/>
            <a:ext cx="3831266" cy="2846841"/>
            <a:chOff x="4388286" y="3395618"/>
            <a:chExt cx="4002087" cy="2988243"/>
          </a:xfrm>
        </p:grpSpPr>
        <p:pic>
          <p:nvPicPr>
            <p:cNvPr id="4101" name="Picture 4" descr="LaptopTrans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8286" y="3395618"/>
              <a:ext cx="4002087" cy="2988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9841" y="3493308"/>
              <a:ext cx="2778975" cy="2060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8" name="Picture 2" descr="D:\Photoshop\SAG Logos\ARIS\ARI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732" y="5592785"/>
            <a:ext cx="1387650" cy="337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1" descr="aris_platform_800"/>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732" y="4594521"/>
            <a:ext cx="10382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795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ltLang="es-ES_tradnl" dirty="0" err="1" smtClean="0"/>
              <a:t>Script</a:t>
            </a:r>
            <a:r>
              <a:rPr lang="cs-CZ" altLang="es-ES_tradnl" dirty="0" smtClean="0"/>
              <a:t> </a:t>
            </a:r>
            <a:r>
              <a:rPr lang="en-US" altLang="es-ES_tradnl" dirty="0" smtClean="0"/>
              <a:t>Features</a:t>
            </a:r>
            <a:r>
              <a:rPr lang="cs-CZ" altLang="es-ES_tradnl" dirty="0" smtClean="0"/>
              <a:t> &amp; </a:t>
            </a:r>
            <a:r>
              <a:rPr lang="cs-CZ" altLang="es-ES_tradnl" dirty="0" err="1" smtClean="0"/>
              <a:t>Requirements</a:t>
            </a:r>
            <a:endParaRPr lang="cs-CZ" dirty="0"/>
          </a:p>
        </p:txBody>
      </p:sp>
      <p:sp>
        <p:nvSpPr>
          <p:cNvPr id="4" name="Zástupný symbol pro datum 3"/>
          <p:cNvSpPr>
            <a:spLocks noGrp="1"/>
          </p:cNvSpPr>
          <p:nvPr>
            <p:ph type="dt" sz="half" idx="10"/>
          </p:nvPr>
        </p:nvSpPr>
        <p:spPr/>
        <p:txBody>
          <a:bodyPr/>
          <a:lstStyle/>
          <a:p>
            <a:pPr>
              <a:defRPr/>
            </a:pPr>
            <a:fld id="{D68D77A7-5164-479C-8B44-1EDC4F321248}" type="datetime3">
              <a:rPr lang="en-US" smtClean="0"/>
              <a:pPr>
                <a:defRPr/>
              </a:pPr>
              <a:t>1 July 2014</a:t>
            </a:fld>
            <a:r>
              <a:rPr lang="en-US" smtClean="0"/>
              <a:t>  |  Software AG - Get There Faster  |  </a:t>
            </a:r>
            <a:fld id="{F34DBAAA-8F33-4630-86D3-F1CCA8A216A6}" type="slidenum">
              <a:rPr lang="en-US" smtClean="0"/>
              <a:pPr>
                <a:defRPr/>
              </a:pPr>
              <a:t>3</a:t>
            </a:fld>
            <a:r>
              <a:rPr lang="en-US" smtClean="0"/>
              <a:t> </a:t>
            </a:r>
            <a:endParaRPr lang="en-US"/>
          </a:p>
        </p:txBody>
      </p:sp>
      <p:sp>
        <p:nvSpPr>
          <p:cNvPr id="9" name="Rectangle 28"/>
          <p:cNvSpPr>
            <a:spLocks noChangeArrowheads="1"/>
          </p:cNvSpPr>
          <p:nvPr/>
        </p:nvSpPr>
        <p:spPr bwMode="auto">
          <a:xfrm>
            <a:off x="4463533" y="1440180"/>
            <a:ext cx="4200407" cy="4884420"/>
          </a:xfrm>
          <a:prstGeom prst="round2DiagRect">
            <a:avLst/>
          </a:prstGeom>
          <a:gradFill flip="none" rotWithShape="1">
            <a:gsLst>
              <a:gs pos="0">
                <a:srgbClr val="FFFFFF">
                  <a:alpha val="0"/>
                </a:srgbClr>
              </a:gs>
              <a:gs pos="100000">
                <a:srgbClr val="ECE7DD"/>
              </a:gs>
            </a:gsLst>
            <a:lin ang="5400000" scaled="1"/>
            <a:tileRect/>
          </a:gradFill>
          <a:ln w="19050">
            <a:noFill/>
            <a:miter lim="800000"/>
            <a:headEnd/>
            <a:tailEnd/>
          </a:ln>
          <a:effectLst>
            <a:outerShdw blurRad="50800" dist="38100" dir="5400000" algn="t" rotWithShape="0">
              <a:prstClr val="black">
                <a:alpha val="40000"/>
              </a:prstClr>
            </a:outerShdw>
          </a:effectLst>
          <a:scene3d>
            <a:camera prst="orthographicFront"/>
            <a:lightRig rig="threePt" dir="t">
              <a:rot lat="0" lon="0" rev="0"/>
            </a:lightRig>
          </a:scene3d>
          <a:sp3d contourW="31750">
            <a:bevelT w="44450" h="25400"/>
            <a:contourClr>
              <a:srgbClr val="FFFFFF"/>
            </a:contourClr>
          </a:sp3d>
        </p:spPr>
        <p:txBody>
          <a:bodyPr wrap="none" anchor="ctr"/>
          <a:lstStyle/>
          <a:p>
            <a:pPr algn="ctr" fontAlgn="auto">
              <a:spcBef>
                <a:spcPts val="0"/>
              </a:spcBef>
              <a:spcAft>
                <a:spcPts val="0"/>
              </a:spcAft>
              <a:defRPr/>
            </a:pPr>
            <a:endParaRPr lang="en-GB" dirty="0">
              <a:latin typeface="+mn-lt"/>
              <a:cs typeface="Arial" charset="0"/>
            </a:endParaRPr>
          </a:p>
        </p:txBody>
      </p:sp>
      <p:sp>
        <p:nvSpPr>
          <p:cNvPr id="10" name="Rectangle 28"/>
          <p:cNvSpPr>
            <a:spLocks noChangeArrowheads="1"/>
          </p:cNvSpPr>
          <p:nvPr/>
        </p:nvSpPr>
        <p:spPr bwMode="auto">
          <a:xfrm>
            <a:off x="201613" y="1371600"/>
            <a:ext cx="4083049" cy="4953001"/>
          </a:xfrm>
          <a:prstGeom prst="round2DiagRect">
            <a:avLst/>
          </a:prstGeom>
          <a:gradFill flip="none" rotWithShape="1">
            <a:gsLst>
              <a:gs pos="0">
                <a:srgbClr val="FFFFFF">
                  <a:alpha val="0"/>
                </a:srgbClr>
              </a:gs>
              <a:gs pos="100000">
                <a:srgbClr val="ECE7DD"/>
              </a:gs>
            </a:gsLst>
            <a:lin ang="5400000" scaled="1"/>
            <a:tileRect/>
          </a:gradFill>
          <a:ln w="19050">
            <a:noFill/>
            <a:miter lim="800000"/>
            <a:headEnd/>
            <a:tailEnd/>
          </a:ln>
          <a:effectLst>
            <a:outerShdw blurRad="50800" dist="38100" dir="5400000" algn="t" rotWithShape="0">
              <a:prstClr val="black">
                <a:alpha val="40000"/>
              </a:prstClr>
            </a:outerShdw>
          </a:effectLst>
          <a:scene3d>
            <a:camera prst="orthographicFront"/>
            <a:lightRig rig="threePt" dir="t">
              <a:rot lat="0" lon="0" rev="0"/>
            </a:lightRig>
          </a:scene3d>
          <a:sp3d contourW="31750">
            <a:bevelT w="44450" h="25400"/>
            <a:contourClr>
              <a:srgbClr val="FFFFFF"/>
            </a:contourClr>
          </a:sp3d>
        </p:spPr>
        <p:txBody>
          <a:bodyPr wrap="none" anchor="ctr"/>
          <a:lstStyle/>
          <a:p>
            <a:pPr algn="ctr" fontAlgn="auto">
              <a:spcBef>
                <a:spcPts val="0"/>
              </a:spcBef>
              <a:spcAft>
                <a:spcPts val="0"/>
              </a:spcAft>
              <a:defRPr/>
            </a:pPr>
            <a:endParaRPr lang="en-GB" dirty="0">
              <a:latin typeface="+mn-lt"/>
              <a:cs typeface="Arial" charset="0"/>
            </a:endParaRPr>
          </a:p>
        </p:txBody>
      </p:sp>
      <p:sp>
        <p:nvSpPr>
          <p:cNvPr id="11" name="Rectangle 6"/>
          <p:cNvSpPr>
            <a:spLocks noGrp="1" noChangeArrowheads="1"/>
          </p:cNvSpPr>
          <p:nvPr>
            <p:ph sz="half" idx="4294967295"/>
          </p:nvPr>
        </p:nvSpPr>
        <p:spPr>
          <a:xfrm>
            <a:off x="388619" y="1772285"/>
            <a:ext cx="3818809" cy="4628515"/>
          </a:xfrm>
        </p:spPr>
        <p:txBody>
          <a:bodyPr/>
          <a:lstStyle/>
          <a:p>
            <a:pPr marL="0" indent="0">
              <a:buFont typeface="Arial" pitchFamily="34" charset="0"/>
              <a:buNone/>
            </a:pPr>
            <a:r>
              <a:rPr lang="cs-CZ" sz="1800" b="1" dirty="0" smtClean="0"/>
              <a:t>Obecně</a:t>
            </a:r>
          </a:p>
          <a:p>
            <a:pPr marL="527050" lvl="1" indent="-342900"/>
            <a:r>
              <a:rPr lang="cs-CZ" sz="1600" dirty="0" smtClean="0">
                <a:solidFill>
                  <a:srgbClr val="7F7F7F"/>
                </a:solidFill>
                <a:ea typeface="+mn-ea"/>
                <a:cs typeface="+mn-cs"/>
              </a:rPr>
              <a:t>Pro zvolený kořenový </a:t>
            </a:r>
            <a:r>
              <a:rPr lang="cs-CZ" sz="1600" dirty="0" smtClean="0">
                <a:solidFill>
                  <a:srgbClr val="7F7F7F"/>
                </a:solidFill>
                <a:ea typeface="+mn-ea"/>
                <a:cs typeface="+mn-cs"/>
              </a:rPr>
              <a:t>model vygeneruje </a:t>
            </a:r>
            <a:r>
              <a:rPr lang="cs-CZ" sz="1600" dirty="0" smtClean="0">
                <a:solidFill>
                  <a:srgbClr val="7F7F7F"/>
                </a:solidFill>
                <a:ea typeface="+mn-ea"/>
                <a:cs typeface="+mn-cs"/>
              </a:rPr>
              <a:t>dokumentaci </a:t>
            </a:r>
            <a:r>
              <a:rPr lang="cs-CZ" sz="1600" dirty="0" smtClean="0">
                <a:solidFill>
                  <a:srgbClr val="7F7F7F"/>
                </a:solidFill>
                <a:ea typeface="+mn-ea"/>
                <a:cs typeface="+mn-cs"/>
              </a:rPr>
              <a:t>procesu</a:t>
            </a:r>
            <a:endParaRPr lang="cs-CZ" sz="1600" dirty="0" smtClean="0">
              <a:solidFill>
                <a:srgbClr val="7F7F7F"/>
              </a:solidFill>
              <a:ea typeface="+mn-ea"/>
              <a:cs typeface="+mn-cs"/>
            </a:endParaRPr>
          </a:p>
          <a:p>
            <a:pPr marL="527050" lvl="1" indent="-342900"/>
            <a:r>
              <a:rPr lang="cs-CZ" sz="1600" dirty="0" smtClean="0">
                <a:solidFill>
                  <a:srgbClr val="7F7F7F"/>
                </a:solidFill>
                <a:ea typeface="+mn-ea"/>
                <a:cs typeface="+mn-cs"/>
              </a:rPr>
              <a:t>Konfigurovatelný – je možné uživatelsky aktivovat / nastavit jeho </a:t>
            </a:r>
            <a:r>
              <a:rPr lang="cs-CZ" sz="1600" dirty="0" smtClean="0">
                <a:solidFill>
                  <a:srgbClr val="7F7F7F"/>
                </a:solidFill>
                <a:ea typeface="+mn-ea"/>
                <a:cs typeface="+mn-cs"/>
              </a:rPr>
              <a:t>chování</a:t>
            </a:r>
          </a:p>
          <a:p>
            <a:pPr marL="755650" lvl="2" indent="-342900"/>
            <a:r>
              <a:rPr lang="cs-CZ" sz="1400" dirty="0" smtClean="0">
                <a:solidFill>
                  <a:srgbClr val="7F7F7F"/>
                </a:solidFill>
                <a:ea typeface="+mn-ea"/>
                <a:cs typeface="+mn-cs"/>
              </a:rPr>
              <a:t>Konfigurace bude uložena v pomocném modelu klasifikace </a:t>
            </a:r>
            <a:br>
              <a:rPr lang="cs-CZ" sz="1400" dirty="0" smtClean="0">
                <a:solidFill>
                  <a:srgbClr val="7F7F7F"/>
                </a:solidFill>
                <a:ea typeface="+mn-ea"/>
                <a:cs typeface="+mn-cs"/>
              </a:rPr>
            </a:br>
            <a:r>
              <a:rPr lang="cs-CZ" sz="1400" dirty="0" smtClean="0">
                <a:solidFill>
                  <a:srgbClr val="7F7F7F"/>
                </a:solidFill>
                <a:ea typeface="+mn-ea"/>
                <a:cs typeface="+mn-cs"/>
              </a:rPr>
              <a:t>(jeden model pro skript)</a:t>
            </a:r>
            <a:endParaRPr lang="en-US" sz="1400" dirty="0">
              <a:solidFill>
                <a:srgbClr val="7F7F7F"/>
              </a:solidFill>
              <a:ea typeface="+mn-ea"/>
              <a:cs typeface="+mn-cs"/>
            </a:endParaRPr>
          </a:p>
          <a:p>
            <a:pPr marL="0" indent="0">
              <a:buFont typeface="Arial" pitchFamily="34" charset="0"/>
              <a:buNone/>
            </a:pPr>
            <a:r>
              <a:rPr lang="cs-CZ" altLang="es-ES_tradnl" sz="1800" b="1" dirty="0" err="1" smtClean="0"/>
              <a:t>Konfigurovatelnost</a:t>
            </a:r>
            <a:endParaRPr lang="cs-CZ" sz="1800" b="1" dirty="0"/>
          </a:p>
          <a:p>
            <a:pPr marL="527050" lvl="1" indent="-342900"/>
            <a:r>
              <a:rPr lang="cs-CZ" sz="1600" dirty="0" smtClean="0">
                <a:solidFill>
                  <a:srgbClr val="7F7F7F"/>
                </a:solidFill>
                <a:ea typeface="+mn-ea"/>
                <a:cs typeface="+mn-cs"/>
              </a:rPr>
              <a:t>Volba hloubky evaluace procesní hierarchie (0 – n)</a:t>
            </a:r>
          </a:p>
          <a:p>
            <a:pPr marL="527050" lvl="1" indent="-342900"/>
            <a:r>
              <a:rPr lang="cs-CZ" sz="1600" dirty="0" smtClean="0">
                <a:solidFill>
                  <a:srgbClr val="7F7F7F"/>
                </a:solidFill>
                <a:ea typeface="+mn-ea"/>
                <a:cs typeface="+mn-cs"/>
              </a:rPr>
              <a:t>Aktivace používaných atributů (verze, platnost, vlastník procesu…)</a:t>
            </a:r>
          </a:p>
          <a:p>
            <a:pPr marL="527050" lvl="1" indent="-342900"/>
            <a:r>
              <a:rPr lang="cs-CZ" sz="1600" dirty="0" smtClean="0">
                <a:solidFill>
                  <a:srgbClr val="7F7F7F"/>
                </a:solidFill>
                <a:ea typeface="+mn-ea"/>
                <a:cs typeface="+mn-cs"/>
              </a:rPr>
              <a:t>Aktivace používaných modelů (FAD, odborných pojmů…)</a:t>
            </a:r>
          </a:p>
          <a:p>
            <a:pPr marL="527050" lvl="1" indent="-342900"/>
            <a:endParaRPr lang="en-US" sz="1600" dirty="0">
              <a:solidFill>
                <a:srgbClr val="7F7F7F"/>
              </a:solidFill>
              <a:ea typeface="+mn-ea"/>
              <a:cs typeface="+mn-cs"/>
            </a:endParaRPr>
          </a:p>
        </p:txBody>
      </p:sp>
      <p:sp>
        <p:nvSpPr>
          <p:cNvPr id="12" name="Rectangle 7"/>
          <p:cNvSpPr>
            <a:spLocks noGrp="1" noChangeArrowheads="1"/>
          </p:cNvSpPr>
          <p:nvPr>
            <p:ph sz="half" idx="4294967295"/>
          </p:nvPr>
        </p:nvSpPr>
        <p:spPr>
          <a:xfrm>
            <a:off x="4652963" y="1772285"/>
            <a:ext cx="3930967" cy="4628515"/>
          </a:xfrm>
        </p:spPr>
        <p:txBody>
          <a:bodyPr/>
          <a:lstStyle/>
          <a:p>
            <a:pPr marL="0" indent="0">
              <a:buFont typeface="Arial" pitchFamily="34" charset="0"/>
              <a:buNone/>
            </a:pPr>
            <a:r>
              <a:rPr lang="cs-CZ" sz="1800" b="1" dirty="0" smtClean="0"/>
              <a:t>Další vlastnosti</a:t>
            </a:r>
            <a:endParaRPr lang="cs-CZ" sz="1800" b="1" dirty="0"/>
          </a:p>
          <a:p>
            <a:pPr marL="527050" lvl="1" indent="-342900"/>
            <a:r>
              <a:rPr lang="cs-CZ" sz="1600" dirty="0" smtClean="0">
                <a:solidFill>
                  <a:srgbClr val="7F7F7F"/>
                </a:solidFill>
              </a:rPr>
              <a:t>Inteligentní – prázdné hodnoty nezobrazuje (potlačení prázdných řádků/tabulek)</a:t>
            </a:r>
          </a:p>
          <a:p>
            <a:pPr marL="527050" lvl="1" indent="-342900"/>
            <a:r>
              <a:rPr lang="cs-CZ" sz="1600" dirty="0" smtClean="0">
                <a:solidFill>
                  <a:srgbClr val="7F7F7F"/>
                </a:solidFill>
              </a:rPr>
              <a:t>Podpora </a:t>
            </a:r>
            <a:r>
              <a:rPr lang="cs-CZ" sz="1600" dirty="0" err="1" smtClean="0">
                <a:solidFill>
                  <a:srgbClr val="7F7F7F"/>
                </a:solidFill>
              </a:rPr>
              <a:t>Nasted</a:t>
            </a:r>
            <a:r>
              <a:rPr lang="cs-CZ" sz="1600" dirty="0" smtClean="0">
                <a:solidFill>
                  <a:srgbClr val="7F7F7F"/>
                </a:solidFill>
              </a:rPr>
              <a:t> </a:t>
            </a:r>
            <a:r>
              <a:rPr lang="cs-CZ" sz="1600" dirty="0" err="1" smtClean="0">
                <a:solidFill>
                  <a:srgbClr val="7F7F7F"/>
                </a:solidFill>
              </a:rPr>
              <a:t>objects</a:t>
            </a:r>
            <a:r>
              <a:rPr lang="cs-CZ" sz="1600" dirty="0" smtClean="0">
                <a:solidFill>
                  <a:srgbClr val="7F7F7F"/>
                </a:solidFill>
              </a:rPr>
              <a:t> / </a:t>
            </a:r>
            <a:r>
              <a:rPr lang="cs-CZ" sz="1600" dirty="0" err="1" smtClean="0">
                <a:solidFill>
                  <a:srgbClr val="7F7F7F"/>
                </a:solidFill>
              </a:rPr>
              <a:t>documents</a:t>
            </a:r>
            <a:r>
              <a:rPr lang="cs-CZ" sz="1600" dirty="0" smtClean="0">
                <a:solidFill>
                  <a:srgbClr val="7F7F7F"/>
                </a:solidFill>
              </a:rPr>
              <a:t> v dokumentu (např. diagramy vložené jako vložené objekty)</a:t>
            </a:r>
          </a:p>
          <a:p>
            <a:pPr marL="527050" lvl="1" indent="-342900"/>
            <a:endParaRPr lang="cs-CZ" sz="1600" dirty="0">
              <a:solidFill>
                <a:srgbClr val="7F7F7F"/>
              </a:solidFill>
            </a:endParaRPr>
          </a:p>
          <a:p>
            <a:pPr marL="0" indent="0">
              <a:buFont typeface="Arial" pitchFamily="34" charset="0"/>
              <a:buNone/>
            </a:pPr>
            <a:r>
              <a:rPr lang="cs-CZ" altLang="es-ES_tradnl" sz="1800" b="1" dirty="0" smtClean="0"/>
              <a:t>Požadavky klientů</a:t>
            </a:r>
            <a:endParaRPr lang="cs-CZ" sz="1800" b="1" dirty="0" smtClean="0"/>
          </a:p>
          <a:p>
            <a:pPr marL="527050" lvl="1" indent="-342900"/>
            <a:r>
              <a:rPr lang="cs-CZ" sz="1600" dirty="0" smtClean="0">
                <a:solidFill>
                  <a:srgbClr val="7F7F7F"/>
                </a:solidFill>
              </a:rPr>
              <a:t>Požadují </a:t>
            </a:r>
            <a:r>
              <a:rPr lang="cs-CZ" sz="1600" dirty="0">
                <a:solidFill>
                  <a:srgbClr val="7F7F7F"/>
                </a:solidFill>
              </a:rPr>
              <a:t>různý layout (</a:t>
            </a:r>
            <a:r>
              <a:rPr lang="cs-CZ" sz="1600" dirty="0" err="1">
                <a:solidFill>
                  <a:srgbClr val="7F7F7F"/>
                </a:solidFill>
              </a:rPr>
              <a:t>template</a:t>
            </a:r>
            <a:r>
              <a:rPr lang="cs-CZ" sz="1600" dirty="0">
                <a:solidFill>
                  <a:srgbClr val="7F7F7F"/>
                </a:solidFill>
              </a:rPr>
              <a:t>)</a:t>
            </a:r>
          </a:p>
          <a:p>
            <a:pPr marL="527050" lvl="1" indent="-342900"/>
            <a:r>
              <a:rPr lang="cs-CZ" sz="1600" dirty="0">
                <a:solidFill>
                  <a:srgbClr val="7F7F7F"/>
                </a:solidFill>
              </a:rPr>
              <a:t>Různé požadavky na </a:t>
            </a:r>
            <a:r>
              <a:rPr lang="cs-CZ" sz="1600" dirty="0" smtClean="0">
                <a:solidFill>
                  <a:srgbClr val="7F7F7F"/>
                </a:solidFill>
              </a:rPr>
              <a:t>obsah</a:t>
            </a:r>
          </a:p>
          <a:p>
            <a:pPr marL="527050" lvl="1" indent="-342900"/>
            <a:r>
              <a:rPr lang="cs-CZ" sz="1600" dirty="0" smtClean="0">
                <a:solidFill>
                  <a:srgbClr val="7F7F7F"/>
                </a:solidFill>
              </a:rPr>
              <a:t>RASCI matice</a:t>
            </a:r>
          </a:p>
          <a:p>
            <a:pPr marL="527050" lvl="1" indent="-342900"/>
            <a:r>
              <a:rPr lang="cs-CZ" sz="1600" dirty="0" smtClean="0">
                <a:solidFill>
                  <a:srgbClr val="7F7F7F"/>
                </a:solidFill>
              </a:rPr>
              <a:t>Vše z obsahu modelů min. explicitně</a:t>
            </a:r>
          </a:p>
          <a:p>
            <a:pPr marL="527050" lvl="1" indent="-342900"/>
            <a:r>
              <a:rPr lang="cs-CZ" sz="1600" dirty="0" smtClean="0">
                <a:solidFill>
                  <a:srgbClr val="7F7F7F"/>
                </a:solidFill>
              </a:rPr>
              <a:t>Min. </a:t>
            </a:r>
            <a:r>
              <a:rPr lang="cs-CZ" sz="1600" dirty="0" smtClean="0">
                <a:solidFill>
                  <a:srgbClr val="7F7F7F"/>
                </a:solidFill>
              </a:rPr>
              <a:t>redundantních kroků při zavedení</a:t>
            </a:r>
            <a:endParaRPr lang="en-US" sz="1600" dirty="0">
              <a:solidFill>
                <a:srgbClr val="7F7F7F"/>
              </a:solidFill>
            </a:endParaRPr>
          </a:p>
          <a:p>
            <a:pPr marL="527050" lvl="1" indent="-342900"/>
            <a:endParaRPr lang="en-US" sz="1600" dirty="0"/>
          </a:p>
        </p:txBody>
      </p:sp>
      <p:pic>
        <p:nvPicPr>
          <p:cNvPr id="13" name="Picture 2" descr="http://marketingextranet.softwareag.com/meta/default/content/000000676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9398" y="368300"/>
            <a:ext cx="117633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1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Top)">
                                      <p:cBhvr>
                                        <p:cTn id="7" dur="500"/>
                                        <p:tgtEl>
                                          <p:spTgt spid="10"/>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Top)">
                                      <p:cBhvr>
                                        <p:cTn id="11" dur="500"/>
                                        <p:tgtEl>
                                          <p:spTgt spid="9"/>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7"/>
          <p:cNvSpPr>
            <a:spLocks noGrp="1" noChangeArrowheads="1"/>
          </p:cNvSpPr>
          <p:nvPr>
            <p:ph type="sldNum" sz="quarter" idx="10"/>
          </p:nvPr>
        </p:nvSpPr>
        <p:spPr>
          <a:ln/>
        </p:spPr>
        <p:txBody>
          <a:bodyPr/>
          <a:lstStyle/>
          <a:p>
            <a:fld id="{ED42F7FE-B23E-423C-AB63-B7DA56AD472E}" type="slidenum">
              <a:rPr lang="cs-CZ"/>
              <a:pPr/>
              <a:t>4</a:t>
            </a:fld>
            <a:endParaRPr lang="cs-CZ"/>
          </a:p>
        </p:txBody>
      </p:sp>
      <p:sp>
        <p:nvSpPr>
          <p:cNvPr id="569346" name="Rectangle 2"/>
          <p:cNvSpPr>
            <a:spLocks noGrp="1" noChangeArrowheads="1"/>
          </p:cNvSpPr>
          <p:nvPr>
            <p:ph type="title" idx="4294967295"/>
          </p:nvPr>
        </p:nvSpPr>
        <p:spPr/>
        <p:txBody>
          <a:bodyPr/>
          <a:lstStyle/>
          <a:p>
            <a:pPr eaLnBrk="1" hangingPunct="1"/>
            <a:r>
              <a:rPr lang="cs-CZ" dirty="0" smtClean="0"/>
              <a:t>Procesní architektura</a:t>
            </a:r>
            <a:r>
              <a:rPr lang="de-DE" dirty="0" smtClean="0"/>
              <a:t> </a:t>
            </a:r>
          </a:p>
        </p:txBody>
      </p:sp>
      <p:sp>
        <p:nvSpPr>
          <p:cNvPr id="569347" name="Rectangle 4"/>
          <p:cNvSpPr>
            <a:spLocks noChangeArrowheads="1"/>
          </p:cNvSpPr>
          <p:nvPr/>
        </p:nvSpPr>
        <p:spPr bwMode="auto">
          <a:xfrm>
            <a:off x="684213" y="1557338"/>
            <a:ext cx="5345112" cy="3816350"/>
          </a:xfrm>
          <a:prstGeom prst="rect">
            <a:avLst/>
          </a:prstGeom>
          <a:solidFill>
            <a:srgbClr val="EDEDED"/>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de-DE"/>
          </a:p>
        </p:txBody>
      </p:sp>
      <p:sp>
        <p:nvSpPr>
          <p:cNvPr id="569348" name="Line 5"/>
          <p:cNvSpPr>
            <a:spLocks noChangeShapeType="1"/>
          </p:cNvSpPr>
          <p:nvPr/>
        </p:nvSpPr>
        <p:spPr bwMode="auto">
          <a:xfrm>
            <a:off x="695325" y="2709863"/>
            <a:ext cx="4510088" cy="3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569349" name="Line 6"/>
          <p:cNvSpPr>
            <a:spLocks noChangeShapeType="1"/>
          </p:cNvSpPr>
          <p:nvPr/>
        </p:nvSpPr>
        <p:spPr bwMode="auto">
          <a:xfrm flipV="1">
            <a:off x="695325" y="3926523"/>
            <a:ext cx="3948113" cy="63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569350" name="Text Box 8"/>
          <p:cNvSpPr txBox="1">
            <a:spLocks noChangeArrowheads="1"/>
          </p:cNvSpPr>
          <p:nvPr/>
        </p:nvSpPr>
        <p:spPr bwMode="auto">
          <a:xfrm>
            <a:off x="766763" y="1701800"/>
            <a:ext cx="331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spcBef>
                <a:spcPct val="0"/>
              </a:spcBef>
              <a:buClrTx/>
              <a:buFontTx/>
              <a:buNone/>
            </a:pPr>
            <a:r>
              <a:rPr lang="cs-CZ" sz="900" dirty="0" smtClean="0">
                <a:solidFill>
                  <a:schemeClr val="tx1"/>
                </a:solidFill>
                <a:cs typeface="Arial" charset="0"/>
              </a:rPr>
              <a:t>Přehledová úroveň – komplexní výčet procesů (oblastí)</a:t>
            </a:r>
            <a:r>
              <a:rPr lang="de-DE" sz="900" dirty="0">
                <a:solidFill>
                  <a:schemeClr val="tx1"/>
                </a:solidFill>
                <a:cs typeface="Arial" charset="0"/>
              </a:rPr>
              <a:t/>
            </a:r>
            <a:br>
              <a:rPr lang="de-DE" sz="900" dirty="0">
                <a:solidFill>
                  <a:schemeClr val="tx1"/>
                </a:solidFill>
                <a:cs typeface="Arial" charset="0"/>
              </a:rPr>
            </a:br>
            <a:endParaRPr lang="de-DE" sz="600" dirty="0">
              <a:solidFill>
                <a:schemeClr val="tx1"/>
              </a:solidFill>
              <a:cs typeface="Arial" charset="0"/>
            </a:endParaRPr>
          </a:p>
          <a:p>
            <a:pPr>
              <a:spcBef>
                <a:spcPct val="0"/>
              </a:spcBef>
              <a:buClrTx/>
              <a:buFontTx/>
              <a:buChar char="•"/>
            </a:pPr>
            <a:r>
              <a:rPr lang="de-DE" sz="900" dirty="0">
                <a:solidFill>
                  <a:schemeClr val="tx1"/>
                </a:solidFill>
                <a:cs typeface="Arial" charset="0"/>
              </a:rPr>
              <a:t> </a:t>
            </a:r>
            <a:r>
              <a:rPr lang="cs-CZ" sz="900" b="0" dirty="0">
                <a:solidFill>
                  <a:schemeClr val="tx1"/>
                </a:solidFill>
                <a:cs typeface="Arial" charset="0"/>
              </a:rPr>
              <a:t>Model </a:t>
            </a:r>
            <a:r>
              <a:rPr lang="cs-CZ" sz="900" b="0" dirty="0" smtClean="0">
                <a:solidFill>
                  <a:schemeClr val="tx1"/>
                </a:solidFill>
                <a:cs typeface="Arial" charset="0"/>
              </a:rPr>
              <a:t>tvorby přidané hodnoty</a:t>
            </a:r>
            <a:endParaRPr lang="de-DE" sz="900" b="0" dirty="0">
              <a:solidFill>
                <a:schemeClr val="tx1"/>
              </a:solidFill>
              <a:cs typeface="Arial" charset="0"/>
            </a:endParaRPr>
          </a:p>
        </p:txBody>
      </p:sp>
      <p:sp>
        <p:nvSpPr>
          <p:cNvPr id="569351" name="Text Box 9"/>
          <p:cNvSpPr txBox="1">
            <a:spLocks noChangeArrowheads="1"/>
          </p:cNvSpPr>
          <p:nvPr/>
        </p:nvSpPr>
        <p:spPr bwMode="auto">
          <a:xfrm>
            <a:off x="766763" y="4002405"/>
            <a:ext cx="31543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spcBef>
                <a:spcPct val="0"/>
              </a:spcBef>
              <a:buClrTx/>
              <a:buFontTx/>
              <a:buNone/>
            </a:pPr>
            <a:r>
              <a:rPr lang="cs-CZ" sz="900" dirty="0" smtClean="0">
                <a:solidFill>
                  <a:schemeClr val="tx1"/>
                </a:solidFill>
                <a:cs typeface="Arial" charset="0"/>
              </a:rPr>
              <a:t>Detailní popis procesů</a:t>
            </a:r>
            <a:r>
              <a:rPr lang="de-DE" sz="900" dirty="0">
                <a:solidFill>
                  <a:schemeClr val="tx1"/>
                </a:solidFill>
                <a:cs typeface="Arial" charset="0"/>
              </a:rPr>
              <a:t/>
            </a:r>
            <a:br>
              <a:rPr lang="de-DE" sz="900" dirty="0">
                <a:solidFill>
                  <a:schemeClr val="tx1"/>
                </a:solidFill>
                <a:cs typeface="Arial" charset="0"/>
              </a:rPr>
            </a:br>
            <a:endParaRPr lang="de-DE" sz="600" dirty="0">
              <a:solidFill>
                <a:schemeClr val="tx1"/>
              </a:solidFill>
              <a:cs typeface="Arial" charset="0"/>
            </a:endParaRPr>
          </a:p>
          <a:p>
            <a:pPr>
              <a:spcBef>
                <a:spcPct val="0"/>
              </a:spcBef>
              <a:buClrTx/>
              <a:buFontTx/>
              <a:buChar char="•"/>
            </a:pPr>
            <a:r>
              <a:rPr lang="de-DE" sz="900" dirty="0">
                <a:solidFill>
                  <a:schemeClr val="tx1"/>
                </a:solidFill>
                <a:cs typeface="Arial" charset="0"/>
              </a:rPr>
              <a:t> </a:t>
            </a:r>
            <a:r>
              <a:rPr lang="cs-CZ" sz="900" dirty="0" smtClean="0">
                <a:solidFill>
                  <a:schemeClr val="tx1"/>
                </a:solidFill>
                <a:cs typeface="Arial" charset="0"/>
              </a:rPr>
              <a:t>EPC a jejich různé varianty</a:t>
            </a:r>
          </a:p>
          <a:p>
            <a:pPr>
              <a:spcBef>
                <a:spcPct val="0"/>
              </a:spcBef>
              <a:buClrTx/>
              <a:buFontTx/>
              <a:buChar char="•"/>
            </a:pPr>
            <a:r>
              <a:rPr lang="cs-CZ" sz="900" b="0" dirty="0">
                <a:solidFill>
                  <a:schemeClr val="tx1"/>
                </a:solidFill>
                <a:cs typeface="Arial" charset="0"/>
              </a:rPr>
              <a:t> </a:t>
            </a:r>
            <a:r>
              <a:rPr lang="cs-CZ" sz="900" b="0" dirty="0" smtClean="0">
                <a:solidFill>
                  <a:schemeClr val="tx1"/>
                </a:solidFill>
                <a:cs typeface="Arial" charset="0"/>
              </a:rPr>
              <a:t>BPMN</a:t>
            </a:r>
            <a:endParaRPr lang="de-DE" sz="900" b="0" dirty="0">
              <a:solidFill>
                <a:schemeClr val="tx1"/>
              </a:solidFill>
              <a:cs typeface="Arial" charset="0"/>
            </a:endParaRPr>
          </a:p>
          <a:p>
            <a:pPr>
              <a:buFontTx/>
              <a:buChar char="•"/>
            </a:pPr>
            <a:r>
              <a:rPr lang="de-DE" sz="900" b="0" dirty="0">
                <a:solidFill>
                  <a:schemeClr val="tx1"/>
                </a:solidFill>
                <a:cs typeface="Arial" charset="0"/>
              </a:rPr>
              <a:t> </a:t>
            </a:r>
            <a:r>
              <a:rPr lang="cs-CZ" sz="900" b="0" dirty="0">
                <a:solidFill>
                  <a:schemeClr val="tx1"/>
                </a:solidFill>
                <a:cs typeface="Arial" charset="0"/>
              </a:rPr>
              <a:t>Model přiřazení funkce (FAD</a:t>
            </a:r>
            <a:r>
              <a:rPr lang="cs-CZ" sz="900" b="0" dirty="0" smtClean="0">
                <a:solidFill>
                  <a:schemeClr val="tx1"/>
                </a:solidFill>
                <a:cs typeface="Arial" charset="0"/>
              </a:rPr>
              <a:t>) – detail aktivity/funkce</a:t>
            </a:r>
            <a:endParaRPr lang="de-DE" sz="900" b="0" dirty="0">
              <a:solidFill>
                <a:schemeClr val="tx1"/>
              </a:solidFill>
              <a:cs typeface="Arial" charset="0"/>
            </a:endParaRPr>
          </a:p>
        </p:txBody>
      </p:sp>
      <p:sp>
        <p:nvSpPr>
          <p:cNvPr id="569352" name="Line 11"/>
          <p:cNvSpPr>
            <a:spLocks noChangeShapeType="1"/>
          </p:cNvSpPr>
          <p:nvPr/>
        </p:nvSpPr>
        <p:spPr bwMode="auto">
          <a:xfrm>
            <a:off x="5880100" y="3363913"/>
            <a:ext cx="0" cy="1619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0" tIns="0" rIns="0" bIns="0"/>
          <a:lstStyle/>
          <a:p>
            <a:endParaRPr lang="cs-CZ"/>
          </a:p>
        </p:txBody>
      </p:sp>
      <p:cxnSp>
        <p:nvCxnSpPr>
          <p:cNvPr id="569353" name="AutoShape 12"/>
          <p:cNvCxnSpPr>
            <a:cxnSpLocks noChangeShapeType="1"/>
          </p:cNvCxnSpPr>
          <p:nvPr/>
        </p:nvCxnSpPr>
        <p:spPr bwMode="auto">
          <a:xfrm rot="10800000" flipV="1">
            <a:off x="4360863" y="3116263"/>
            <a:ext cx="1185862" cy="968375"/>
          </a:xfrm>
          <a:prstGeom prst="bentConnector3">
            <a:avLst>
              <a:gd name="adj1" fmla="val 49935"/>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cxnSp>
      <p:sp>
        <p:nvSpPr>
          <p:cNvPr id="569354" name="Text Box 13"/>
          <p:cNvSpPr txBox="1">
            <a:spLocks noChangeArrowheads="1"/>
          </p:cNvSpPr>
          <p:nvPr/>
        </p:nvSpPr>
        <p:spPr bwMode="auto">
          <a:xfrm>
            <a:off x="766763" y="2781300"/>
            <a:ext cx="3730625"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spcBef>
                <a:spcPct val="0"/>
              </a:spcBef>
              <a:buClrTx/>
              <a:buFontTx/>
              <a:buNone/>
            </a:pPr>
            <a:r>
              <a:rPr lang="cs-CZ" sz="900" dirty="0" smtClean="0">
                <a:solidFill>
                  <a:schemeClr val="tx1"/>
                </a:solidFill>
                <a:cs typeface="Arial" charset="0"/>
              </a:rPr>
              <a:t>Dekompozice oblastí procesů / procesů</a:t>
            </a:r>
            <a:endParaRPr lang="cs-CZ" sz="900" dirty="0">
              <a:solidFill>
                <a:schemeClr val="tx1"/>
              </a:solidFill>
              <a:cs typeface="Arial" charset="0"/>
            </a:endParaRPr>
          </a:p>
          <a:p>
            <a:pPr>
              <a:spcBef>
                <a:spcPct val="0"/>
              </a:spcBef>
              <a:buClrTx/>
              <a:buFontTx/>
              <a:buNone/>
            </a:pPr>
            <a:endParaRPr lang="de-DE" sz="600" dirty="0">
              <a:solidFill>
                <a:schemeClr val="tx1"/>
              </a:solidFill>
              <a:cs typeface="Arial" charset="0"/>
            </a:endParaRPr>
          </a:p>
          <a:p>
            <a:pPr>
              <a:buFontTx/>
              <a:buChar char="•"/>
            </a:pPr>
            <a:r>
              <a:rPr lang="de-DE" sz="900" b="0" dirty="0">
                <a:solidFill>
                  <a:schemeClr val="tx1"/>
                </a:solidFill>
                <a:cs typeface="Arial" charset="0"/>
              </a:rPr>
              <a:t> </a:t>
            </a:r>
            <a:r>
              <a:rPr lang="cs-CZ" sz="900" b="0" dirty="0">
                <a:solidFill>
                  <a:schemeClr val="tx1"/>
                </a:solidFill>
                <a:cs typeface="Arial" charset="0"/>
              </a:rPr>
              <a:t>Model tvorby přidané </a:t>
            </a:r>
            <a:r>
              <a:rPr lang="cs-CZ" sz="900" b="0" dirty="0" smtClean="0">
                <a:solidFill>
                  <a:schemeClr val="tx1"/>
                </a:solidFill>
                <a:cs typeface="Arial" charset="0"/>
              </a:rPr>
              <a:t>hodnoty (libovolný počet zanoření)</a:t>
            </a:r>
          </a:p>
          <a:p>
            <a:pPr>
              <a:buFontTx/>
              <a:buChar char="•"/>
            </a:pPr>
            <a:r>
              <a:rPr lang="cs-CZ" sz="900" b="0" dirty="0">
                <a:solidFill>
                  <a:schemeClr val="tx1"/>
                </a:solidFill>
                <a:cs typeface="Arial" charset="0"/>
              </a:rPr>
              <a:t> </a:t>
            </a:r>
            <a:r>
              <a:rPr lang="cs-CZ" sz="900" b="0" dirty="0" smtClean="0">
                <a:solidFill>
                  <a:schemeClr val="tx1"/>
                </a:solidFill>
                <a:cs typeface="Arial" charset="0"/>
              </a:rPr>
              <a:t>Model přiřazení funkce (FAD) k úrovni procesu a případně i pro nižší</a:t>
            </a:r>
          </a:p>
          <a:p>
            <a:pPr>
              <a:buFontTx/>
              <a:buChar char="•"/>
            </a:pPr>
            <a:endParaRPr lang="cs-CZ" sz="900" b="0" dirty="0">
              <a:solidFill>
                <a:schemeClr val="tx1"/>
              </a:solidFill>
              <a:cs typeface="Arial" charset="0"/>
            </a:endParaRPr>
          </a:p>
          <a:p>
            <a:r>
              <a:rPr lang="cs-CZ" sz="900" b="0" dirty="0" smtClean="0">
                <a:solidFill>
                  <a:schemeClr val="tx1"/>
                </a:solidFill>
                <a:cs typeface="Arial" charset="0"/>
              </a:rPr>
              <a:t>Vybrané vrstvě – modelu MTPH je přisouzena úroveň procesu, kde se spouští skript. Je možné jej spustit i nad nižšími úrovněmi (ztráta části obsahu)</a:t>
            </a:r>
            <a:endParaRPr lang="de-DE" sz="900" b="0" dirty="0">
              <a:solidFill>
                <a:schemeClr val="tx1"/>
              </a:solidFill>
              <a:cs typeface="Arial" charset="0"/>
            </a:endParaRPr>
          </a:p>
        </p:txBody>
      </p:sp>
      <p:sp>
        <p:nvSpPr>
          <p:cNvPr id="569355" name="AutoShape 71"/>
          <p:cNvSpPr>
            <a:spLocks noChangeArrowheads="1"/>
          </p:cNvSpPr>
          <p:nvPr/>
        </p:nvSpPr>
        <p:spPr bwMode="auto">
          <a:xfrm>
            <a:off x="3575050" y="1557338"/>
            <a:ext cx="4897438" cy="3810000"/>
          </a:xfrm>
          <a:prstGeom prst="triangle">
            <a:avLst>
              <a:gd name="adj" fmla="val 50000"/>
            </a:avLst>
          </a:prstGeom>
          <a:solidFill>
            <a:srgbClr val="A5B9EE">
              <a:alpha val="70979"/>
            </a:srgbClr>
          </a:solidFill>
          <a:ln w="12700" algn="ctr">
            <a:solidFill>
              <a:schemeClr val="tx1"/>
            </a:solidFill>
            <a:miter lim="800000"/>
            <a:headEnd/>
            <a:tailEnd/>
          </a:ln>
        </p:spPr>
        <p:txBody>
          <a:bodyPr wrap="none" anchor="ctr"/>
          <a:lstStyle/>
          <a:p>
            <a:endParaRPr lang="de-DE"/>
          </a:p>
        </p:txBody>
      </p:sp>
      <p:sp>
        <p:nvSpPr>
          <p:cNvPr id="569362" name="Line 79"/>
          <p:cNvSpPr>
            <a:spLocks noChangeShapeType="1"/>
          </p:cNvSpPr>
          <p:nvPr/>
        </p:nvSpPr>
        <p:spPr bwMode="auto">
          <a:xfrm>
            <a:off x="5303838" y="2709863"/>
            <a:ext cx="1470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cs-CZ"/>
          </a:p>
        </p:txBody>
      </p:sp>
      <p:sp>
        <p:nvSpPr>
          <p:cNvPr id="569370" name="Line 87"/>
          <p:cNvSpPr>
            <a:spLocks noChangeShapeType="1"/>
          </p:cNvSpPr>
          <p:nvPr/>
        </p:nvSpPr>
        <p:spPr bwMode="auto">
          <a:xfrm>
            <a:off x="4497387" y="3933825"/>
            <a:ext cx="30368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cs-CZ"/>
          </a:p>
        </p:txBody>
      </p:sp>
    </p:spTree>
    <p:extLst>
      <p:ext uri="{BB962C8B-B14F-4D97-AF65-F5344CB8AC3E}">
        <p14:creationId xmlns:p14="http://schemas.microsoft.com/office/powerpoint/2010/main" val="729979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p:cNvSpPr>
            <a:spLocks noGrp="1"/>
          </p:cNvSpPr>
          <p:nvPr>
            <p:ph type="title"/>
          </p:nvPr>
        </p:nvSpPr>
        <p:spPr/>
        <p:txBody>
          <a:bodyPr/>
          <a:lstStyle/>
          <a:p>
            <a:r>
              <a:rPr lang="cs-CZ" dirty="0" smtClean="0"/>
              <a:t>Generování titulní strany směrnice</a:t>
            </a:r>
            <a:endParaRPr lang="cs-CZ" dirty="0"/>
          </a:p>
        </p:txBody>
      </p:sp>
      <p:sp>
        <p:nvSpPr>
          <p:cNvPr id="2" name="Zástupný symbol pro datum 1"/>
          <p:cNvSpPr>
            <a:spLocks noGrp="1"/>
          </p:cNvSpPr>
          <p:nvPr>
            <p:ph type="dt" sz="half" idx="4294967295"/>
          </p:nvPr>
        </p:nvSpPr>
        <p:spPr>
          <a:xfrm>
            <a:off x="5748338" y="6588125"/>
            <a:ext cx="3395662" cy="230188"/>
          </a:xfrm>
        </p:spPr>
        <p:txBody>
          <a:bodyPr/>
          <a:lstStyle/>
          <a:p>
            <a:pPr>
              <a:defRPr/>
            </a:pPr>
            <a:fld id="{32DB6972-D3C8-4222-8B98-CFAB267FB3C1}" type="datetime1">
              <a:rPr lang="en-US" smtClean="0"/>
              <a:pPr>
                <a:defRPr/>
              </a:pPr>
              <a:t>7/1/2014</a:t>
            </a:fld>
            <a:r>
              <a:rPr lang="en-US" smtClean="0"/>
              <a:t>  |  Software AG User Group 2011  |  </a:t>
            </a:r>
            <a:fld id="{CC70EE27-6BE7-4A30-A87B-11E559DCEE3A}" type="slidenum">
              <a:rPr lang="en-US" smtClean="0"/>
              <a:pPr>
                <a:defRPr/>
              </a:pPr>
              <a:t>5</a:t>
            </a:fld>
            <a:r>
              <a:rPr lang="en-US" smtClean="0"/>
              <a:t> </a:t>
            </a:r>
            <a:endParaRPr lang="en-US"/>
          </a:p>
        </p:txBody>
      </p:sp>
    </p:spTree>
    <p:extLst>
      <p:ext uri="{BB962C8B-B14F-4D97-AF65-F5344CB8AC3E}">
        <p14:creationId xmlns:p14="http://schemas.microsoft.com/office/powerpoint/2010/main" val="187570510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Ukázka titulní strany</a:t>
            </a:r>
            <a:endParaRPr lang="cs-CZ" dirty="0"/>
          </a:p>
        </p:txBody>
      </p:sp>
      <p:sp>
        <p:nvSpPr>
          <p:cNvPr id="3" name="Zástupný symbol pro obsah 2"/>
          <p:cNvSpPr>
            <a:spLocks noGrp="1"/>
          </p:cNvSpPr>
          <p:nvPr>
            <p:ph idx="1"/>
          </p:nvPr>
        </p:nvSpPr>
        <p:spPr/>
        <p:txBody>
          <a:bodyPr/>
          <a:lstStyle/>
          <a:p>
            <a:endParaRPr lang="cs-CZ" dirty="0"/>
          </a:p>
        </p:txBody>
      </p:sp>
      <p:sp>
        <p:nvSpPr>
          <p:cNvPr id="4" name="Zástupný symbol pro datum 3"/>
          <p:cNvSpPr>
            <a:spLocks noGrp="1"/>
          </p:cNvSpPr>
          <p:nvPr>
            <p:ph type="dt" sz="half" idx="10"/>
          </p:nvPr>
        </p:nvSpPr>
        <p:spPr/>
        <p:txBody>
          <a:bodyPr/>
          <a:lstStyle/>
          <a:p>
            <a:pPr>
              <a:defRPr/>
            </a:pPr>
            <a:fld id="{D68D77A7-5164-479C-8B44-1EDC4F321248}" type="datetime3">
              <a:rPr lang="en-US" smtClean="0"/>
              <a:pPr>
                <a:defRPr/>
              </a:pPr>
              <a:t>1 July 2014</a:t>
            </a:fld>
            <a:r>
              <a:rPr lang="en-US" smtClean="0"/>
              <a:t>  |  Software AG - Get There Faster  |  </a:t>
            </a:r>
            <a:fld id="{F34DBAAA-8F33-4630-86D3-F1CCA8A216A6}" type="slidenum">
              <a:rPr lang="en-US" smtClean="0"/>
              <a:pPr>
                <a:defRPr/>
              </a:pPr>
              <a:t>6</a:t>
            </a:fld>
            <a:r>
              <a:rPr lang="en-US" smtClean="0"/>
              <a:t> </a:t>
            </a:r>
            <a:endParaRPr lang="en-US"/>
          </a:p>
        </p:txBody>
      </p:sp>
      <p:pic>
        <p:nvPicPr>
          <p:cNvPr id="5" name="Obrázek 4"/>
          <p:cNvPicPr>
            <a:picLocks noChangeAspect="1"/>
          </p:cNvPicPr>
          <p:nvPr/>
        </p:nvPicPr>
        <p:blipFill rotWithShape="1">
          <a:blip r:embed="rId2"/>
          <a:srcRect l="38634" t="18934" r="21404" b="15669"/>
          <a:stretch/>
        </p:blipFill>
        <p:spPr>
          <a:xfrm>
            <a:off x="2823715" y="1120391"/>
            <a:ext cx="6090308" cy="5469116"/>
          </a:xfrm>
          <a:prstGeom prst="rect">
            <a:avLst/>
          </a:prstGeom>
        </p:spPr>
      </p:pic>
    </p:spTree>
    <p:extLst>
      <p:ext uri="{BB962C8B-B14F-4D97-AF65-F5344CB8AC3E}">
        <p14:creationId xmlns:p14="http://schemas.microsoft.com/office/powerpoint/2010/main" val="325007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Specifikace zdroje dat – var atributy MTPH</a:t>
            </a:r>
            <a:endParaRPr lang="cs-CZ" dirty="0"/>
          </a:p>
        </p:txBody>
      </p:sp>
      <p:sp>
        <p:nvSpPr>
          <p:cNvPr id="3" name="Zástupný symbol pro obsah 2"/>
          <p:cNvSpPr>
            <a:spLocks noGrp="1"/>
          </p:cNvSpPr>
          <p:nvPr>
            <p:ph idx="1"/>
          </p:nvPr>
        </p:nvSpPr>
        <p:spPr/>
        <p:txBody>
          <a:bodyPr/>
          <a:lstStyle/>
          <a:p>
            <a:r>
              <a:rPr lang="cs-CZ" dirty="0" smtClean="0"/>
              <a:t>Obecné klausule směrnice jsou uloženy v atributech modelu procesu</a:t>
            </a:r>
          </a:p>
          <a:p>
            <a:r>
              <a:rPr lang="cs-CZ" dirty="0" smtClean="0"/>
              <a:t>Premisa: Konvence používají vybranou úroveň pro vymezení procesů</a:t>
            </a:r>
            <a:endParaRPr lang="cs-CZ" dirty="0"/>
          </a:p>
        </p:txBody>
      </p:sp>
      <p:sp>
        <p:nvSpPr>
          <p:cNvPr id="4" name="Zástupný symbol pro datum 3"/>
          <p:cNvSpPr>
            <a:spLocks noGrp="1"/>
          </p:cNvSpPr>
          <p:nvPr>
            <p:ph type="dt" sz="half" idx="10"/>
          </p:nvPr>
        </p:nvSpPr>
        <p:spPr/>
        <p:txBody>
          <a:bodyPr/>
          <a:lstStyle/>
          <a:p>
            <a:pPr>
              <a:defRPr/>
            </a:pPr>
            <a:fld id="{D68D77A7-5164-479C-8B44-1EDC4F321248}" type="datetime3">
              <a:rPr lang="en-US" smtClean="0"/>
              <a:pPr>
                <a:defRPr/>
              </a:pPr>
              <a:t>1 July 2014</a:t>
            </a:fld>
            <a:r>
              <a:rPr lang="en-US" dirty="0" smtClean="0"/>
              <a:t>  |  Software AG - Get There Faster  |  </a:t>
            </a:r>
            <a:fld id="{F34DBAAA-8F33-4630-86D3-F1CCA8A216A6}" type="slidenum">
              <a:rPr lang="en-US" smtClean="0"/>
              <a:pPr>
                <a:defRPr/>
              </a:pPr>
              <a:t>7</a:t>
            </a:fld>
            <a:r>
              <a:rPr lang="en-US" dirty="0" smtClean="0"/>
              <a:t> </a:t>
            </a:r>
            <a:endParaRPr lang="en-US" dirty="0"/>
          </a:p>
        </p:txBody>
      </p:sp>
      <p:pic>
        <p:nvPicPr>
          <p:cNvPr id="5" name="Obrázek 4"/>
          <p:cNvPicPr>
            <a:picLocks noChangeAspect="1"/>
          </p:cNvPicPr>
          <p:nvPr/>
        </p:nvPicPr>
        <p:blipFill rotWithShape="1">
          <a:blip r:embed="rId2"/>
          <a:srcRect l="4500" t="18711" r="11300" b="14089"/>
          <a:stretch/>
        </p:blipFill>
        <p:spPr>
          <a:xfrm>
            <a:off x="550148" y="2558169"/>
            <a:ext cx="8232616" cy="3695877"/>
          </a:xfrm>
          <a:prstGeom prst="rect">
            <a:avLst/>
          </a:prstGeom>
        </p:spPr>
      </p:pic>
      <p:sp>
        <p:nvSpPr>
          <p:cNvPr id="6" name="Text Box 6"/>
          <p:cNvSpPr txBox="1">
            <a:spLocks noChangeArrowheads="1"/>
          </p:cNvSpPr>
          <p:nvPr/>
        </p:nvSpPr>
        <p:spPr bwMode="auto">
          <a:xfrm>
            <a:off x="4280852" y="4852916"/>
            <a:ext cx="2794318" cy="92333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lgn="ctr">
              <a:spcBef>
                <a:spcPct val="0"/>
              </a:spcBef>
              <a:buClrTx/>
              <a:buFontTx/>
              <a:buNone/>
            </a:pPr>
            <a:r>
              <a:rPr lang="cs-CZ" sz="1800" b="0" dirty="0" smtClean="0">
                <a:solidFill>
                  <a:schemeClr val="tx1"/>
                </a:solidFill>
              </a:rPr>
              <a:t>Atributy modelu:</a:t>
            </a:r>
          </a:p>
          <a:p>
            <a:pPr algn="ctr">
              <a:spcBef>
                <a:spcPct val="0"/>
              </a:spcBef>
              <a:buClrTx/>
              <a:buFontTx/>
              <a:buNone/>
            </a:pPr>
            <a:r>
              <a:rPr lang="cs-CZ" sz="1800" b="0" dirty="0" smtClean="0">
                <a:solidFill>
                  <a:schemeClr val="tx1"/>
                </a:solidFill>
              </a:rPr>
              <a:t>Zdroj např. pro Účel, Platnost směrnice apod.</a:t>
            </a:r>
            <a:endParaRPr lang="en-US" sz="1800" b="0" dirty="0">
              <a:solidFill>
                <a:schemeClr val="tx1"/>
              </a:solidFill>
            </a:endParaRPr>
          </a:p>
        </p:txBody>
      </p:sp>
      <p:sp>
        <p:nvSpPr>
          <p:cNvPr id="7" name="Line 7"/>
          <p:cNvSpPr>
            <a:spLocks noChangeShapeType="1"/>
          </p:cNvSpPr>
          <p:nvPr/>
        </p:nvSpPr>
        <p:spPr bwMode="auto">
          <a:xfrm flipH="1" flipV="1">
            <a:off x="3063240" y="5113216"/>
            <a:ext cx="1217612" cy="13315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cs-CZ"/>
          </a:p>
        </p:txBody>
      </p:sp>
      <p:sp>
        <p:nvSpPr>
          <p:cNvPr id="9" name="Rectangle 7"/>
          <p:cNvSpPr txBox="1">
            <a:spLocks noChangeArrowheads="1"/>
          </p:cNvSpPr>
          <p:nvPr/>
        </p:nvSpPr>
        <p:spPr bwMode="auto">
          <a:xfrm>
            <a:off x="994410" y="5938561"/>
            <a:ext cx="7734897" cy="517982"/>
          </a:xfrm>
          <a:prstGeom prst="rect">
            <a:avLst/>
          </a:prstGeom>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lvl1pPr marL="228600" indent="-228600" algn="l" rtl="0" fontAlgn="base">
              <a:spcBef>
                <a:spcPts val="600"/>
              </a:spcBef>
              <a:spcAft>
                <a:spcPct val="0"/>
              </a:spcAft>
              <a:buClr>
                <a:schemeClr val="accent2"/>
              </a:buClr>
              <a:buFont typeface="Arial" pitchFamily="34" charset="0"/>
              <a:buChar char="•"/>
              <a:defRPr sz="2000" kern="1200">
                <a:solidFill>
                  <a:schemeClr val="lt1"/>
                </a:solidFill>
                <a:latin typeface="+mn-lt"/>
                <a:ea typeface="+mn-ea"/>
                <a:cs typeface="+mn-cs"/>
              </a:defRPr>
            </a:lvl1pPr>
            <a:lvl2pPr marL="457200" indent="-228600" algn="l" rtl="0" fontAlgn="base">
              <a:spcBef>
                <a:spcPts val="300"/>
              </a:spcBef>
              <a:spcAft>
                <a:spcPct val="0"/>
              </a:spcAft>
              <a:buClr>
                <a:schemeClr val="accent2"/>
              </a:buClr>
              <a:buFont typeface="Arial" pitchFamily="34" charset="0"/>
              <a:buChar char="•"/>
              <a:defRPr kern="1200">
                <a:solidFill>
                  <a:schemeClr val="lt1"/>
                </a:solidFill>
                <a:latin typeface="+mn-lt"/>
                <a:ea typeface="+mn-ea"/>
                <a:cs typeface="+mn-cs"/>
              </a:defRPr>
            </a:lvl2pPr>
            <a:lvl3pPr marL="6858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3pPr>
            <a:lvl4pPr marL="9144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4pPr>
            <a:lvl5pPr marL="11430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5pPr>
            <a:lvl6pPr marL="13716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6pPr>
            <a:lvl7pPr marL="16002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7pPr>
            <a:lvl8pPr marL="18288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8pPr>
            <a:lvl9pPr marL="20574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9pPr>
          </a:lstStyle>
          <a:p>
            <a:pPr marL="0" indent="0" algn="ctr">
              <a:buFont typeface="Arial" pitchFamily="34" charset="0"/>
              <a:buNone/>
            </a:pPr>
            <a:r>
              <a:rPr lang="cs-CZ" dirty="0" smtClean="0"/>
              <a:t>MTPH libovolného </a:t>
            </a:r>
            <a:r>
              <a:rPr lang="cs-CZ" dirty="0" err="1" smtClean="0"/>
              <a:t>levelu</a:t>
            </a:r>
            <a:r>
              <a:rPr lang="cs-CZ" dirty="0" smtClean="0"/>
              <a:t> je použit pro definici procesu</a:t>
            </a:r>
            <a:endParaRPr lang="en-US" dirty="0" smtClean="0"/>
          </a:p>
        </p:txBody>
      </p:sp>
    </p:spTree>
    <p:extLst>
      <p:ext uri="{BB962C8B-B14F-4D97-AF65-F5344CB8AC3E}">
        <p14:creationId xmlns:p14="http://schemas.microsoft.com/office/powerpoint/2010/main" val="92390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Specifikace zdroje dat – var objekt v FAD</a:t>
            </a:r>
            <a:endParaRPr lang="cs-CZ" dirty="0"/>
          </a:p>
        </p:txBody>
      </p:sp>
      <p:sp>
        <p:nvSpPr>
          <p:cNvPr id="3" name="Zástupný symbol pro obsah 2"/>
          <p:cNvSpPr>
            <a:spLocks noGrp="1"/>
          </p:cNvSpPr>
          <p:nvPr>
            <p:ph idx="1"/>
          </p:nvPr>
        </p:nvSpPr>
        <p:spPr/>
        <p:txBody>
          <a:bodyPr/>
          <a:lstStyle/>
          <a:p>
            <a:r>
              <a:rPr lang="cs-CZ" sz="1800" dirty="0" smtClean="0"/>
              <a:t>Obecné klausule směrnice jsou alternativně uloženy v atributech objektu </a:t>
            </a:r>
            <a:r>
              <a:rPr lang="cs-CZ" sz="1800" i="1" dirty="0" smtClean="0"/>
              <a:t>Dokumentovaná znalost </a:t>
            </a:r>
            <a:r>
              <a:rPr lang="cs-CZ" sz="1800" dirty="0" smtClean="0"/>
              <a:t>v modelu FAD připojeného k vyhodnocovanému procesu pomocí dedikovaného typu vazby</a:t>
            </a:r>
          </a:p>
        </p:txBody>
      </p:sp>
      <p:sp>
        <p:nvSpPr>
          <p:cNvPr id="4" name="Zástupný symbol pro datum 3"/>
          <p:cNvSpPr>
            <a:spLocks noGrp="1"/>
          </p:cNvSpPr>
          <p:nvPr>
            <p:ph type="dt" sz="half" idx="10"/>
          </p:nvPr>
        </p:nvSpPr>
        <p:spPr/>
        <p:txBody>
          <a:bodyPr/>
          <a:lstStyle/>
          <a:p>
            <a:pPr>
              <a:defRPr/>
            </a:pPr>
            <a:fld id="{D68D77A7-5164-479C-8B44-1EDC4F321248}" type="datetime3">
              <a:rPr lang="en-US" smtClean="0"/>
              <a:pPr>
                <a:defRPr/>
              </a:pPr>
              <a:t>1 July 2014</a:t>
            </a:fld>
            <a:r>
              <a:rPr lang="en-US" dirty="0" smtClean="0"/>
              <a:t>  |  Software AG - Get There Faster  |  </a:t>
            </a:r>
            <a:fld id="{F34DBAAA-8F33-4630-86D3-F1CCA8A216A6}" type="slidenum">
              <a:rPr lang="en-US" smtClean="0"/>
              <a:pPr>
                <a:defRPr/>
              </a:pPr>
              <a:t>8</a:t>
            </a:fld>
            <a:r>
              <a:rPr lang="en-US" dirty="0" smtClean="0"/>
              <a:t> </a:t>
            </a:r>
            <a:endParaRPr lang="en-US" dirty="0"/>
          </a:p>
        </p:txBody>
      </p:sp>
      <p:sp>
        <p:nvSpPr>
          <p:cNvPr id="7" name="Line 7"/>
          <p:cNvSpPr>
            <a:spLocks noChangeShapeType="1"/>
          </p:cNvSpPr>
          <p:nvPr/>
        </p:nvSpPr>
        <p:spPr bwMode="auto">
          <a:xfrm flipH="1" flipV="1">
            <a:off x="3063240" y="5113216"/>
            <a:ext cx="1217612" cy="13315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cs-CZ"/>
          </a:p>
        </p:txBody>
      </p:sp>
      <p:sp>
        <p:nvSpPr>
          <p:cNvPr id="9" name="Rectangle 7"/>
          <p:cNvSpPr txBox="1">
            <a:spLocks noChangeArrowheads="1"/>
          </p:cNvSpPr>
          <p:nvPr/>
        </p:nvSpPr>
        <p:spPr bwMode="auto">
          <a:xfrm>
            <a:off x="994410" y="5938561"/>
            <a:ext cx="7734897" cy="517982"/>
          </a:xfrm>
          <a:prstGeom prst="rect">
            <a:avLst/>
          </a:prstGeom>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lvl1pPr marL="228600" indent="-228600" algn="l" rtl="0" fontAlgn="base">
              <a:spcBef>
                <a:spcPts val="600"/>
              </a:spcBef>
              <a:spcAft>
                <a:spcPct val="0"/>
              </a:spcAft>
              <a:buClr>
                <a:schemeClr val="accent2"/>
              </a:buClr>
              <a:buFont typeface="Arial" pitchFamily="34" charset="0"/>
              <a:buChar char="•"/>
              <a:defRPr sz="2000" kern="1200">
                <a:solidFill>
                  <a:schemeClr val="lt1"/>
                </a:solidFill>
                <a:latin typeface="+mn-lt"/>
                <a:ea typeface="+mn-ea"/>
                <a:cs typeface="+mn-cs"/>
              </a:defRPr>
            </a:lvl1pPr>
            <a:lvl2pPr marL="457200" indent="-228600" algn="l" rtl="0" fontAlgn="base">
              <a:spcBef>
                <a:spcPts val="300"/>
              </a:spcBef>
              <a:spcAft>
                <a:spcPct val="0"/>
              </a:spcAft>
              <a:buClr>
                <a:schemeClr val="accent2"/>
              </a:buClr>
              <a:buFont typeface="Arial" pitchFamily="34" charset="0"/>
              <a:buChar char="•"/>
              <a:defRPr kern="1200">
                <a:solidFill>
                  <a:schemeClr val="lt1"/>
                </a:solidFill>
                <a:latin typeface="+mn-lt"/>
                <a:ea typeface="+mn-ea"/>
                <a:cs typeface="+mn-cs"/>
              </a:defRPr>
            </a:lvl2pPr>
            <a:lvl3pPr marL="6858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3pPr>
            <a:lvl4pPr marL="9144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4pPr>
            <a:lvl5pPr marL="11430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5pPr>
            <a:lvl6pPr marL="13716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6pPr>
            <a:lvl7pPr marL="16002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7pPr>
            <a:lvl8pPr marL="18288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8pPr>
            <a:lvl9pPr marL="20574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9pPr>
          </a:lstStyle>
          <a:p>
            <a:pPr marL="0" indent="0" algn="ctr">
              <a:buFont typeface="Arial" pitchFamily="34" charset="0"/>
              <a:buNone/>
            </a:pPr>
            <a:r>
              <a:rPr lang="cs-CZ" dirty="0" smtClean="0"/>
              <a:t>FAD libovolného </a:t>
            </a:r>
            <a:r>
              <a:rPr lang="cs-CZ" dirty="0" err="1" smtClean="0"/>
              <a:t>levelu</a:t>
            </a:r>
            <a:r>
              <a:rPr lang="cs-CZ" dirty="0" smtClean="0"/>
              <a:t> je použit pro definici procesu</a:t>
            </a:r>
            <a:endParaRPr lang="en-US" dirty="0" smtClean="0"/>
          </a:p>
        </p:txBody>
      </p:sp>
      <p:sp>
        <p:nvSpPr>
          <p:cNvPr id="10" name="Rectangle 7"/>
          <p:cNvSpPr txBox="1">
            <a:spLocks noChangeArrowheads="1"/>
          </p:cNvSpPr>
          <p:nvPr/>
        </p:nvSpPr>
        <p:spPr bwMode="auto">
          <a:xfrm>
            <a:off x="6412230" y="2927995"/>
            <a:ext cx="2499539" cy="1519927"/>
          </a:xfrm>
          <a:prstGeom prst="rect">
            <a:avLst/>
          </a:prstGeom>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lvl1pPr marL="228600" indent="-228600" algn="l" rtl="0" fontAlgn="base">
              <a:spcBef>
                <a:spcPts val="600"/>
              </a:spcBef>
              <a:spcAft>
                <a:spcPct val="0"/>
              </a:spcAft>
              <a:buClr>
                <a:schemeClr val="accent2"/>
              </a:buClr>
              <a:buFont typeface="Arial" pitchFamily="34" charset="0"/>
              <a:buChar char="•"/>
              <a:defRPr sz="2000" kern="1200">
                <a:solidFill>
                  <a:schemeClr val="lt1"/>
                </a:solidFill>
                <a:latin typeface="+mn-lt"/>
                <a:ea typeface="+mn-ea"/>
                <a:cs typeface="+mn-cs"/>
              </a:defRPr>
            </a:lvl1pPr>
            <a:lvl2pPr marL="457200" indent="-228600" algn="l" rtl="0" fontAlgn="base">
              <a:spcBef>
                <a:spcPts val="300"/>
              </a:spcBef>
              <a:spcAft>
                <a:spcPct val="0"/>
              </a:spcAft>
              <a:buClr>
                <a:schemeClr val="accent2"/>
              </a:buClr>
              <a:buFont typeface="Arial" pitchFamily="34" charset="0"/>
              <a:buChar char="•"/>
              <a:defRPr kern="1200">
                <a:solidFill>
                  <a:schemeClr val="lt1"/>
                </a:solidFill>
                <a:latin typeface="+mn-lt"/>
                <a:ea typeface="+mn-ea"/>
                <a:cs typeface="+mn-cs"/>
              </a:defRPr>
            </a:lvl2pPr>
            <a:lvl3pPr marL="6858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3pPr>
            <a:lvl4pPr marL="9144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4pPr>
            <a:lvl5pPr marL="11430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5pPr>
            <a:lvl6pPr marL="13716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6pPr>
            <a:lvl7pPr marL="16002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7pPr>
            <a:lvl8pPr marL="18288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8pPr>
            <a:lvl9pPr marL="20574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9pPr>
          </a:lstStyle>
          <a:p>
            <a:pPr marL="0" indent="0" algn="ctr">
              <a:buFont typeface="Arial" pitchFamily="34" charset="0"/>
              <a:buNone/>
            </a:pPr>
            <a:r>
              <a:rPr lang="cs-CZ" dirty="0" smtClean="0"/>
              <a:t>Tento způsob jasně v modelu dokumentuje existenci generované normy!</a:t>
            </a:r>
            <a:endParaRPr lang="en-US" dirty="0" smtClean="0"/>
          </a:p>
        </p:txBody>
      </p:sp>
      <p:pic>
        <p:nvPicPr>
          <p:cNvPr id="5" name="Obrázek 4"/>
          <p:cNvPicPr>
            <a:picLocks noChangeAspect="1"/>
          </p:cNvPicPr>
          <p:nvPr/>
        </p:nvPicPr>
        <p:blipFill>
          <a:blip r:embed="rId2"/>
          <a:stretch>
            <a:fillRect/>
          </a:stretch>
        </p:blipFill>
        <p:spPr>
          <a:xfrm>
            <a:off x="529043" y="2498717"/>
            <a:ext cx="5148968" cy="3217760"/>
          </a:xfrm>
          <a:prstGeom prst="rect">
            <a:avLst/>
          </a:prstGeom>
        </p:spPr>
      </p:pic>
      <p:sp>
        <p:nvSpPr>
          <p:cNvPr id="6" name="Text Box 6"/>
          <p:cNvSpPr txBox="1">
            <a:spLocks noChangeArrowheads="1"/>
          </p:cNvSpPr>
          <p:nvPr/>
        </p:nvSpPr>
        <p:spPr bwMode="auto">
          <a:xfrm>
            <a:off x="4280852" y="4672441"/>
            <a:ext cx="2931478" cy="120032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lgn="ctr">
              <a:spcBef>
                <a:spcPct val="0"/>
              </a:spcBef>
              <a:buClrTx/>
              <a:buFontTx/>
              <a:buNone/>
            </a:pPr>
            <a:r>
              <a:rPr lang="cs-CZ" sz="1800" b="0" dirty="0" smtClean="0">
                <a:solidFill>
                  <a:schemeClr val="tx1"/>
                </a:solidFill>
              </a:rPr>
              <a:t>Typ vazby: vytváří</a:t>
            </a:r>
          </a:p>
          <a:p>
            <a:pPr algn="ctr">
              <a:spcBef>
                <a:spcPct val="0"/>
              </a:spcBef>
              <a:buClrTx/>
              <a:buFontTx/>
              <a:buNone/>
            </a:pPr>
            <a:r>
              <a:rPr lang="cs-CZ" sz="1800" b="0" dirty="0" smtClean="0">
                <a:solidFill>
                  <a:schemeClr val="tx1"/>
                </a:solidFill>
              </a:rPr>
              <a:t>Atributy objektu tvoří zdroj</a:t>
            </a:r>
          </a:p>
          <a:p>
            <a:pPr algn="ctr">
              <a:spcBef>
                <a:spcPct val="0"/>
              </a:spcBef>
              <a:buClrTx/>
              <a:buFontTx/>
              <a:buNone/>
            </a:pPr>
            <a:r>
              <a:rPr lang="cs-CZ" sz="1800" b="0" dirty="0" smtClean="0">
                <a:solidFill>
                  <a:schemeClr val="tx1"/>
                </a:solidFill>
              </a:rPr>
              <a:t>např. pro Účel, Platnost směrnice apod.</a:t>
            </a:r>
            <a:endParaRPr lang="en-US" sz="1800" b="0" dirty="0">
              <a:solidFill>
                <a:schemeClr val="tx1"/>
              </a:solidFill>
            </a:endParaRPr>
          </a:p>
        </p:txBody>
      </p:sp>
      <p:sp>
        <p:nvSpPr>
          <p:cNvPr id="11" name="Text Box 6"/>
          <p:cNvSpPr txBox="1">
            <a:spLocks noChangeArrowheads="1"/>
          </p:cNvSpPr>
          <p:nvPr/>
        </p:nvSpPr>
        <p:spPr bwMode="auto">
          <a:xfrm>
            <a:off x="638492" y="2537734"/>
            <a:ext cx="2794318" cy="64633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lgn="ctr">
              <a:spcBef>
                <a:spcPct val="0"/>
              </a:spcBef>
              <a:buClrTx/>
              <a:buFontTx/>
              <a:buNone/>
            </a:pPr>
            <a:r>
              <a:rPr lang="cs-CZ" sz="1800" b="0" dirty="0" smtClean="0">
                <a:solidFill>
                  <a:schemeClr val="tx1"/>
                </a:solidFill>
              </a:rPr>
              <a:t>Ostatní související legislativa</a:t>
            </a:r>
            <a:endParaRPr lang="en-US" sz="1800" b="0" dirty="0">
              <a:solidFill>
                <a:schemeClr val="tx1"/>
              </a:solidFill>
            </a:endParaRPr>
          </a:p>
        </p:txBody>
      </p:sp>
      <p:sp>
        <p:nvSpPr>
          <p:cNvPr id="12" name="Line 7"/>
          <p:cNvSpPr>
            <a:spLocks noChangeShapeType="1"/>
          </p:cNvSpPr>
          <p:nvPr/>
        </p:nvSpPr>
        <p:spPr bwMode="auto">
          <a:xfrm flipH="1">
            <a:off x="1303020" y="3223082"/>
            <a:ext cx="68580" cy="98315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cs-CZ"/>
          </a:p>
        </p:txBody>
      </p:sp>
    </p:spTree>
    <p:extLst>
      <p:ext uri="{BB962C8B-B14F-4D97-AF65-F5344CB8AC3E}">
        <p14:creationId xmlns:p14="http://schemas.microsoft.com/office/powerpoint/2010/main" val="89490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ek 4"/>
          <p:cNvPicPr>
            <a:picLocks noChangeAspect="1"/>
          </p:cNvPicPr>
          <p:nvPr/>
        </p:nvPicPr>
        <p:blipFill>
          <a:blip r:embed="rId2"/>
          <a:stretch>
            <a:fillRect/>
          </a:stretch>
        </p:blipFill>
        <p:spPr>
          <a:xfrm>
            <a:off x="529043" y="2498717"/>
            <a:ext cx="5148968" cy="3217760"/>
          </a:xfrm>
          <a:prstGeom prst="rect">
            <a:avLst/>
          </a:prstGeom>
        </p:spPr>
      </p:pic>
      <p:sp>
        <p:nvSpPr>
          <p:cNvPr id="2" name="Nadpis 1"/>
          <p:cNvSpPr>
            <a:spLocks noGrp="1"/>
          </p:cNvSpPr>
          <p:nvPr>
            <p:ph type="title"/>
          </p:nvPr>
        </p:nvSpPr>
        <p:spPr/>
        <p:txBody>
          <a:bodyPr/>
          <a:lstStyle/>
          <a:p>
            <a:r>
              <a:rPr lang="cs-CZ" dirty="0" smtClean="0"/>
              <a:t>Specifikace zdroje </a:t>
            </a:r>
            <a:r>
              <a:rPr lang="cs-CZ" dirty="0" smtClean="0"/>
              <a:t>dat</a:t>
            </a:r>
            <a:endParaRPr lang="cs-CZ" dirty="0"/>
          </a:p>
        </p:txBody>
      </p:sp>
      <p:sp>
        <p:nvSpPr>
          <p:cNvPr id="3" name="Zástupný symbol pro obsah 2"/>
          <p:cNvSpPr>
            <a:spLocks noGrp="1"/>
          </p:cNvSpPr>
          <p:nvPr>
            <p:ph idx="1"/>
          </p:nvPr>
        </p:nvSpPr>
        <p:spPr/>
        <p:txBody>
          <a:bodyPr/>
          <a:lstStyle/>
          <a:p>
            <a:r>
              <a:rPr lang="cs-CZ" sz="1800" dirty="0"/>
              <a:t>Vlastník procesu: z atributu </a:t>
            </a:r>
            <a:r>
              <a:rPr lang="cs-CZ" sz="1800" dirty="0" smtClean="0"/>
              <a:t>modelu MTPH </a:t>
            </a:r>
            <a:r>
              <a:rPr lang="cs-CZ" sz="1800" dirty="0"/>
              <a:t>nebo role/funkční místo v FAD / MTPH (zvolený typ vazby </a:t>
            </a:r>
            <a:r>
              <a:rPr lang="cs-CZ" sz="1800" dirty="0" smtClean="0"/>
              <a:t>klientem - </a:t>
            </a:r>
            <a:r>
              <a:rPr lang="cs-CZ" sz="1800" dirty="0"/>
              <a:t>defaultně „je odborně odpovědný za“)</a:t>
            </a:r>
          </a:p>
        </p:txBody>
      </p:sp>
      <p:sp>
        <p:nvSpPr>
          <p:cNvPr id="4" name="Zástupný symbol pro datum 3"/>
          <p:cNvSpPr>
            <a:spLocks noGrp="1"/>
          </p:cNvSpPr>
          <p:nvPr>
            <p:ph type="dt" sz="half" idx="10"/>
          </p:nvPr>
        </p:nvSpPr>
        <p:spPr/>
        <p:txBody>
          <a:bodyPr/>
          <a:lstStyle/>
          <a:p>
            <a:pPr>
              <a:defRPr/>
            </a:pPr>
            <a:fld id="{D68D77A7-5164-479C-8B44-1EDC4F321248}" type="datetime3">
              <a:rPr lang="en-US" smtClean="0"/>
              <a:pPr>
                <a:defRPr/>
              </a:pPr>
              <a:t>1 July 2014</a:t>
            </a:fld>
            <a:r>
              <a:rPr lang="en-US" dirty="0" smtClean="0"/>
              <a:t>  |  Software AG - Get There Faster  |  </a:t>
            </a:r>
            <a:fld id="{F34DBAAA-8F33-4630-86D3-F1CCA8A216A6}" type="slidenum">
              <a:rPr lang="en-US" smtClean="0"/>
              <a:pPr>
                <a:defRPr/>
              </a:pPr>
              <a:t>9</a:t>
            </a:fld>
            <a:r>
              <a:rPr lang="en-US" dirty="0" smtClean="0"/>
              <a:t> </a:t>
            </a:r>
            <a:endParaRPr lang="en-US" dirty="0"/>
          </a:p>
        </p:txBody>
      </p:sp>
      <p:sp>
        <p:nvSpPr>
          <p:cNvPr id="7" name="Line 7"/>
          <p:cNvSpPr>
            <a:spLocks noChangeShapeType="1"/>
          </p:cNvSpPr>
          <p:nvPr/>
        </p:nvSpPr>
        <p:spPr bwMode="auto">
          <a:xfrm flipH="1" flipV="1">
            <a:off x="3098202" y="2739560"/>
            <a:ext cx="2594299" cy="120803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cs-CZ"/>
          </a:p>
        </p:txBody>
      </p:sp>
      <p:sp>
        <p:nvSpPr>
          <p:cNvPr id="9" name="Rectangle 7"/>
          <p:cNvSpPr txBox="1">
            <a:spLocks noChangeArrowheads="1"/>
          </p:cNvSpPr>
          <p:nvPr/>
        </p:nvSpPr>
        <p:spPr bwMode="auto">
          <a:xfrm>
            <a:off x="994410" y="5798372"/>
            <a:ext cx="7734897" cy="658171"/>
          </a:xfrm>
          <a:prstGeom prst="rect">
            <a:avLst/>
          </a:prstGeom>
          <a:ex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prstTxWarp prst="textNoShape">
              <a:avLst/>
            </a:prstTxWarp>
          </a:bodyPr>
          <a:lstStyle>
            <a:lvl1pPr marL="228600" indent="-228600" algn="l" rtl="0" fontAlgn="base">
              <a:spcBef>
                <a:spcPts val="600"/>
              </a:spcBef>
              <a:spcAft>
                <a:spcPct val="0"/>
              </a:spcAft>
              <a:buClr>
                <a:schemeClr val="accent2"/>
              </a:buClr>
              <a:buFont typeface="Arial" pitchFamily="34" charset="0"/>
              <a:buChar char="•"/>
              <a:defRPr sz="2000" kern="1200">
                <a:solidFill>
                  <a:schemeClr val="lt1"/>
                </a:solidFill>
                <a:latin typeface="+mn-lt"/>
                <a:ea typeface="+mn-ea"/>
                <a:cs typeface="+mn-cs"/>
              </a:defRPr>
            </a:lvl1pPr>
            <a:lvl2pPr marL="457200" indent="-228600" algn="l" rtl="0" fontAlgn="base">
              <a:spcBef>
                <a:spcPts val="300"/>
              </a:spcBef>
              <a:spcAft>
                <a:spcPct val="0"/>
              </a:spcAft>
              <a:buClr>
                <a:schemeClr val="accent2"/>
              </a:buClr>
              <a:buFont typeface="Arial" pitchFamily="34" charset="0"/>
              <a:buChar char="•"/>
              <a:defRPr kern="1200">
                <a:solidFill>
                  <a:schemeClr val="lt1"/>
                </a:solidFill>
                <a:latin typeface="+mn-lt"/>
                <a:ea typeface="+mn-ea"/>
                <a:cs typeface="+mn-cs"/>
              </a:defRPr>
            </a:lvl2pPr>
            <a:lvl3pPr marL="6858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3pPr>
            <a:lvl4pPr marL="9144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4pPr>
            <a:lvl5pPr marL="1143000" indent="-228600" algn="l" rtl="0" fontAlgn="base">
              <a:spcBef>
                <a:spcPts val="300"/>
              </a:spcBef>
              <a:spcAft>
                <a:spcPct val="0"/>
              </a:spcAft>
              <a:buFont typeface="Trebuchet MS" pitchFamily="34" charset="0"/>
              <a:buChar char="—"/>
              <a:defRPr sz="1600" kern="1200">
                <a:solidFill>
                  <a:schemeClr val="lt1"/>
                </a:solidFill>
                <a:latin typeface="+mn-lt"/>
                <a:ea typeface="+mn-ea"/>
                <a:cs typeface="+mn-cs"/>
              </a:defRPr>
            </a:lvl5pPr>
            <a:lvl6pPr marL="13716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6pPr>
            <a:lvl7pPr marL="16002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7pPr>
            <a:lvl8pPr marL="18288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8pPr>
            <a:lvl9pPr marL="2057400" indent="-228600" algn="l" defTabSz="914400" rtl="0" eaLnBrk="1" latinLnBrk="0" hangingPunct="1">
              <a:spcBef>
                <a:spcPts val="300"/>
              </a:spcBef>
              <a:buFont typeface="Trebuchet MS" pitchFamily="34" charset="0"/>
              <a:buChar char="—"/>
              <a:defRPr sz="1600" kern="1200" baseline="0">
                <a:solidFill>
                  <a:schemeClr val="lt1"/>
                </a:solidFill>
                <a:latin typeface="+mn-lt"/>
                <a:ea typeface="+mn-ea"/>
                <a:cs typeface="+mn-cs"/>
              </a:defRPr>
            </a:lvl9pPr>
          </a:lstStyle>
          <a:p>
            <a:pPr marL="0" indent="0" algn="ctr">
              <a:buFont typeface="Arial" pitchFamily="34" charset="0"/>
              <a:buNone/>
            </a:pPr>
            <a:r>
              <a:rPr lang="cs-CZ" dirty="0" smtClean="0"/>
              <a:t>Ukázka varianty definice vlastníka v FAD objektem nikoliv atributem modelu</a:t>
            </a:r>
            <a:endParaRPr lang="en-US" dirty="0" smtClean="0"/>
          </a:p>
        </p:txBody>
      </p:sp>
      <p:sp>
        <p:nvSpPr>
          <p:cNvPr id="6" name="Text Box 6"/>
          <p:cNvSpPr txBox="1">
            <a:spLocks noChangeArrowheads="1"/>
          </p:cNvSpPr>
          <p:nvPr/>
        </p:nvSpPr>
        <p:spPr bwMode="auto">
          <a:xfrm>
            <a:off x="5077609" y="3507432"/>
            <a:ext cx="3969572" cy="92333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lvl1pPr>
              <a:defRPr sz="2000" b="1">
                <a:solidFill>
                  <a:schemeClr val="bg2"/>
                </a:solidFill>
                <a:latin typeface="Arial" charset="0"/>
              </a:defRPr>
            </a:lvl1pPr>
            <a:lvl2pPr marL="742950" indent="-285750">
              <a:defRPr sz="2000" b="1">
                <a:solidFill>
                  <a:schemeClr val="bg2"/>
                </a:solidFill>
                <a:latin typeface="Arial" charset="0"/>
              </a:defRPr>
            </a:lvl2pPr>
            <a:lvl3pPr marL="1143000" indent="-228600">
              <a:defRPr sz="2000" b="1">
                <a:solidFill>
                  <a:schemeClr val="bg2"/>
                </a:solidFill>
                <a:latin typeface="Arial" charset="0"/>
              </a:defRPr>
            </a:lvl3pPr>
            <a:lvl4pPr marL="1600200" indent="-228600">
              <a:defRPr sz="2000" b="1">
                <a:solidFill>
                  <a:schemeClr val="bg2"/>
                </a:solidFill>
                <a:latin typeface="Arial" charset="0"/>
              </a:defRPr>
            </a:lvl4pPr>
            <a:lvl5pPr marL="2057400" indent="-228600">
              <a:defRPr sz="2000" b="1">
                <a:solidFill>
                  <a:schemeClr val="bg2"/>
                </a:solidFill>
                <a:latin typeface="Arial" charset="0"/>
              </a:defRPr>
            </a:lvl5pPr>
            <a:lvl6pPr marL="25146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6pPr>
            <a:lvl7pPr marL="29718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7pPr>
            <a:lvl8pPr marL="34290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8pPr>
            <a:lvl9pPr marL="3886200" indent="-228600" eaLnBrk="0" fontAlgn="base" hangingPunct="0">
              <a:spcBef>
                <a:spcPct val="40000"/>
              </a:spcBef>
              <a:spcAft>
                <a:spcPct val="0"/>
              </a:spcAft>
              <a:buClr>
                <a:srgbClr val="F80046"/>
              </a:buClr>
              <a:buFont typeface="Wingdings" pitchFamily="2" charset="2"/>
              <a:defRPr sz="2000" b="1">
                <a:solidFill>
                  <a:schemeClr val="bg2"/>
                </a:solidFill>
                <a:latin typeface="Arial" charset="0"/>
              </a:defRPr>
            </a:lvl9pPr>
          </a:lstStyle>
          <a:p>
            <a:pPr algn="ctr"/>
            <a:r>
              <a:rPr lang="cs-CZ" sz="1800" b="0" dirty="0" smtClean="0">
                <a:solidFill>
                  <a:schemeClr val="tx1"/>
                </a:solidFill>
              </a:rPr>
              <a:t>Typ </a:t>
            </a:r>
            <a:r>
              <a:rPr lang="cs-CZ" sz="1800" b="0" dirty="0" smtClean="0">
                <a:solidFill>
                  <a:schemeClr val="tx1"/>
                </a:solidFill>
              </a:rPr>
              <a:t>vazby: </a:t>
            </a:r>
            <a:r>
              <a:rPr lang="cs-CZ" sz="1800" b="0" dirty="0">
                <a:solidFill>
                  <a:schemeClr val="tx1"/>
                </a:solidFill>
              </a:rPr>
              <a:t>je odborně odpovědný za</a:t>
            </a:r>
            <a:endParaRPr lang="cs-CZ" sz="1800" b="0" dirty="0">
              <a:solidFill>
                <a:schemeClr val="tx1"/>
              </a:solidFill>
            </a:endParaRPr>
          </a:p>
          <a:p>
            <a:pPr algn="ctr">
              <a:spcBef>
                <a:spcPct val="0"/>
              </a:spcBef>
              <a:buClrTx/>
              <a:buFontTx/>
              <a:buNone/>
            </a:pPr>
            <a:r>
              <a:rPr lang="cs-CZ" sz="1800" b="0" dirty="0" smtClean="0">
                <a:solidFill>
                  <a:schemeClr val="tx1"/>
                </a:solidFill>
              </a:rPr>
              <a:t>Typ objektu: Typ pracovníka OR Funkční místo</a:t>
            </a:r>
            <a:endParaRPr lang="en-US" sz="1800" b="0" dirty="0">
              <a:solidFill>
                <a:schemeClr val="tx1"/>
              </a:solidFill>
            </a:endParaRPr>
          </a:p>
        </p:txBody>
      </p:sp>
    </p:spTree>
    <p:extLst>
      <p:ext uri="{BB962C8B-B14F-4D97-AF65-F5344CB8AC3E}">
        <p14:creationId xmlns:p14="http://schemas.microsoft.com/office/powerpoint/2010/main" val="3383417383"/>
      </p:ext>
    </p:extLst>
  </p:cSld>
  <p:clrMapOvr>
    <a:masterClrMapping/>
  </p:clrMapOvr>
</p:sld>
</file>

<file path=ppt/theme/theme1.xml><?xml version="1.0" encoding="utf-8"?>
<a:theme xmlns:a="http://schemas.openxmlformats.org/drawingml/2006/main" name="SAG_PPT_Template_4-3">
  <a:themeElements>
    <a:clrScheme name="Benutzerdefiniert 2">
      <a:dk1>
        <a:srgbClr val="233356"/>
      </a:dk1>
      <a:lt1>
        <a:srgbClr val="FFFFFF"/>
      </a:lt1>
      <a:dk2>
        <a:srgbClr val="233356"/>
      </a:dk2>
      <a:lt2>
        <a:srgbClr val="D9D9D9"/>
      </a:lt2>
      <a:accent1>
        <a:srgbClr val="233356"/>
      </a:accent1>
      <a:accent2>
        <a:srgbClr val="038299"/>
      </a:accent2>
      <a:accent3>
        <a:srgbClr val="999999"/>
      </a:accent3>
      <a:accent4>
        <a:srgbClr val="7A9A01"/>
      </a:accent4>
      <a:accent5>
        <a:srgbClr val="68478D"/>
      </a:accent5>
      <a:accent6>
        <a:srgbClr val="E57200"/>
      </a:accent6>
      <a:hlink>
        <a:srgbClr val="038299"/>
      </a:hlink>
      <a:folHlink>
        <a:srgbClr val="BFBFBF"/>
      </a:folHlink>
    </a:clrScheme>
    <a:fontScheme name="SAG">
      <a:majorFont>
        <a:latin typeface="Trebuchet MS"/>
        <a:ea typeface=""/>
        <a:cs typeface=""/>
      </a:majorFont>
      <a:minorFont>
        <a:latin typeface="Trebuchet MS"/>
        <a:ea typeface=""/>
        <a:cs typeface=""/>
      </a:minorFont>
    </a:fontScheme>
    <a:fmtScheme name="Office">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scene3d>
            <a:camera prst="orthographicFront">
              <a:rot lat="0" lon="0" rev="0"/>
            </a:camera>
            <a:lightRig rig="threePt" dir="t"/>
          </a:scene3d>
          <a:sp3d prstMaterial="plastic">
            <a:bevelT w="50800" h="25400"/>
          </a:sp3d>
        </a:effectStyle>
        <a:effectStyle>
          <a:effectLst>
            <a:outerShdw blurRad="76200" dir="18900000" sy="23000" kx="-1200000" algn="bl" rotWithShape="0">
              <a:prstClr val="black">
                <a:alpha val="20000"/>
              </a:prstClr>
            </a:outerShdw>
          </a:effectLst>
          <a:scene3d>
            <a:camera prst="orthographicFront">
              <a:rot lat="0" lon="0" rev="0"/>
            </a:camera>
            <a:lightRig rig="threePt" dir="t"/>
          </a:scene3d>
          <a:sp3d prstMaterial="plastic">
            <a:bevelT w="50800" h="25400"/>
          </a:sp3d>
        </a:effectStyle>
      </a:effectStyleLst>
      <a:bgFillStyleLst>
        <a:solidFill>
          <a:schemeClr val="phClr"/>
        </a:solidFill>
        <a:gradFill rotWithShape="1">
          <a:gsLst>
            <a:gs pos="0">
              <a:schemeClr val="phClr">
                <a:tint val="100000"/>
                <a:satMod val="100000"/>
              </a:schemeClr>
            </a:gs>
            <a:gs pos="100000">
              <a:schemeClr val="phClr">
                <a:shade val="75000"/>
                <a:satMod val="100000"/>
              </a:schemeClr>
            </a:gs>
          </a:gsLst>
          <a:lin ang="342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96"/>
        </a:solidFill>
        <a:ln>
          <a:noFill/>
        </a:ln>
        <a:scene3d>
          <a:camera prst="orthographicFront">
            <a:rot lat="0" lon="0" rev="0"/>
          </a:camera>
          <a:lightRig rig="threePt" dir="t"/>
        </a:scene3d>
        <a:sp3d prstMaterial="plastic"/>
      </a:spPr>
      <a:bodyPr anchor="ctr"/>
      <a:lstStyle>
        <a:defPPr algn="ctr">
          <a:defRPr sz="2000"/>
        </a:defPPr>
      </a:lstStyle>
      <a:style>
        <a:lnRef idx="1">
          <a:schemeClr val="accent1"/>
        </a:lnRef>
        <a:fillRef idx="3">
          <a:schemeClr val="accent1"/>
        </a:fillRef>
        <a:effectRef idx="2">
          <a:schemeClr val="accent1"/>
        </a:effectRef>
        <a:fontRef idx="minor">
          <a:schemeClr val="lt1"/>
        </a:fontRef>
      </a:style>
    </a:spDef>
    <a:lnDef>
      <a:spPr>
        <a:noFill/>
        <a:ln w="12700">
          <a:solidFill>
            <a:schemeClr val="accent3"/>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a:lstStyle/>
    </a:lnDef>
    <a:txDef>
      <a:spPr>
        <a:noFill/>
      </a:spPr>
      <a:bodyPr wrap="none" rtlCol="0">
        <a:spAutoFit/>
      </a:bodyPr>
      <a:lstStyle>
        <a:defPPr>
          <a:defRPr sz="2000"/>
        </a:defPPr>
      </a:lstStyle>
    </a:txDef>
  </a:objectDefaults>
  <a:extraClrSchemeLst/>
  <a:custClrLst>
    <a:custClr name="Ocean Blue (Primary)">
      <a:srgbClr val="233356"/>
    </a:custClr>
    <a:custClr name="Laguna Blue (Primary)">
      <a:srgbClr val="038299"/>
    </a:custClr>
    <a:custClr name="Stone Grey (Primary)">
      <a:srgbClr val="BFBFBF"/>
    </a:custClr>
    <a:custClr name="Glacier White (Primary)">
      <a:srgbClr val="E2E7DD"/>
    </a:custClr>
    <a:custClr name="Black">
      <a:srgbClr val="000000"/>
    </a:custClr>
    <a:custClr name=" ">
      <a:srgbClr val="FFFFFF"/>
    </a:custClr>
    <a:custClr name=" ">
      <a:srgbClr val="FFFFFF"/>
    </a:custClr>
    <a:custClr name=" ">
      <a:srgbClr val="FFFFFF"/>
    </a:custClr>
    <a:custClr name=" ">
      <a:srgbClr val="FFFFFF"/>
    </a:custClr>
    <a:custClr name=" ">
      <a:srgbClr val="FFFFFF"/>
    </a:custClr>
    <a:custClr name="Valley Green (Secondary)">
      <a:srgbClr val="96AB39"/>
    </a:custClr>
    <a:custClr name="Jungle Green (Secondary)">
      <a:srgbClr val="486F2B"/>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Desert Orange (Accent)">
      <a:srgbClr val="D16400"/>
    </a:custClr>
    <a:custClr name="Orchard Red (Accent)">
      <a:srgbClr val="C6092D"/>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 ">
      <a:srgbClr val="FFFFFF"/>
    </a:custClr>
  </a:custClrLst>
</a:theme>
</file>

<file path=ppt/theme/theme2.xml><?xml version="1.0" encoding="utf-8"?>
<a:theme xmlns:a="http://schemas.openxmlformats.org/drawingml/2006/main" name="1_SAG Closing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SAG">
      <a:dk1>
        <a:srgbClr val="233356"/>
      </a:dk1>
      <a:lt1>
        <a:srgbClr val="FFFFFF"/>
      </a:lt1>
      <a:dk2>
        <a:srgbClr val="000000"/>
      </a:dk2>
      <a:lt2>
        <a:srgbClr val="E2E7DD"/>
      </a:lt2>
      <a:accent1>
        <a:srgbClr val="233356"/>
      </a:accent1>
      <a:accent2>
        <a:srgbClr val="038299"/>
      </a:accent2>
      <a:accent3>
        <a:srgbClr val="BFBFBF"/>
      </a:accent3>
      <a:accent4>
        <a:srgbClr val="96AB39"/>
      </a:accent4>
      <a:accent5>
        <a:srgbClr val="486F2B"/>
      </a:accent5>
      <a:accent6>
        <a:srgbClr val="D16400"/>
      </a:accent6>
      <a:hlink>
        <a:srgbClr val="BFBFBF"/>
      </a:hlink>
      <a:folHlink>
        <a:srgbClr val="96AB39"/>
      </a:folHlink>
    </a:clrScheme>
    <a:fontScheme name="SAG">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G">
      <a:dk1>
        <a:srgbClr val="233356"/>
      </a:dk1>
      <a:lt1>
        <a:srgbClr val="FFFFFF"/>
      </a:lt1>
      <a:dk2>
        <a:srgbClr val="000000"/>
      </a:dk2>
      <a:lt2>
        <a:srgbClr val="E2E7DD"/>
      </a:lt2>
      <a:accent1>
        <a:srgbClr val="233356"/>
      </a:accent1>
      <a:accent2>
        <a:srgbClr val="038299"/>
      </a:accent2>
      <a:accent3>
        <a:srgbClr val="BFBFBF"/>
      </a:accent3>
      <a:accent4>
        <a:srgbClr val="96AB39"/>
      </a:accent4>
      <a:accent5>
        <a:srgbClr val="486F2B"/>
      </a:accent5>
      <a:accent6>
        <a:srgbClr val="D16400"/>
      </a:accent6>
      <a:hlink>
        <a:srgbClr val="BFBFBF"/>
      </a:hlink>
      <a:folHlink>
        <a:srgbClr val="96AB39"/>
      </a:folHlink>
    </a:clrScheme>
    <a:fontScheme name="SAG">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SAG_PPT_Template_4-3</Template>
  <TotalTime>716</TotalTime>
  <Words>1332</Words>
  <Application>Microsoft Office PowerPoint</Application>
  <PresentationFormat>Předvádění na obrazovce (4:3)</PresentationFormat>
  <Paragraphs>170</Paragraphs>
  <Slides>19</Slides>
  <Notes>5</Notes>
  <HiddenSlides>0</HiddenSlides>
  <MMClips>0</MMClips>
  <ScaleCrop>false</ScaleCrop>
  <HeadingPairs>
    <vt:vector size="6" baseType="variant">
      <vt:variant>
        <vt:lpstr>Použitá písma</vt:lpstr>
      </vt:variant>
      <vt:variant>
        <vt:i4>5</vt:i4>
      </vt:variant>
      <vt:variant>
        <vt:lpstr>Motiv</vt:lpstr>
      </vt:variant>
      <vt:variant>
        <vt:i4>2</vt:i4>
      </vt:variant>
      <vt:variant>
        <vt:lpstr>Nadpisy snímků</vt:lpstr>
      </vt:variant>
      <vt:variant>
        <vt:i4>19</vt:i4>
      </vt:variant>
    </vt:vector>
  </HeadingPairs>
  <TitlesOfParts>
    <vt:vector size="26" baseType="lpstr">
      <vt:lpstr>MS PGothic</vt:lpstr>
      <vt:lpstr>MS PGothic</vt:lpstr>
      <vt:lpstr>Arial</vt:lpstr>
      <vt:lpstr>Calibri</vt:lpstr>
      <vt:lpstr>Trebuchet MS</vt:lpstr>
      <vt:lpstr>SAG_PPT_Template_4-3</vt:lpstr>
      <vt:lpstr>1_SAG Closing Slide MASTER</vt:lpstr>
      <vt:lpstr>ARIS Architect/Designer - Evaluation add-ons</vt:lpstr>
      <vt:lpstr>What is Process guidelines add-on?</vt:lpstr>
      <vt:lpstr>Script Features &amp; Requirements</vt:lpstr>
      <vt:lpstr>Procesní architektura </vt:lpstr>
      <vt:lpstr>Generování titulní strany směrnice</vt:lpstr>
      <vt:lpstr>Ukázka titulní strany</vt:lpstr>
      <vt:lpstr>Specifikace zdroje dat – var atributy MTPH</vt:lpstr>
      <vt:lpstr>Specifikace zdroje dat – var objekt v FAD</vt:lpstr>
      <vt:lpstr>Specifikace zdroje dat</vt:lpstr>
      <vt:lpstr>Generování přehledových / sumarizačních kapitol</vt:lpstr>
      <vt:lpstr>Co je tím myšleno?</vt:lpstr>
      <vt:lpstr>Specifikace zdroje dat</vt:lpstr>
      <vt:lpstr>Specifikace zdroje dat</vt:lpstr>
      <vt:lpstr>Popis subprocesů &amp; detailní popis procesů</vt:lpstr>
      <vt:lpstr>Specifikace zdroje dat</vt:lpstr>
      <vt:lpstr>Specifikace zdroje dat</vt:lpstr>
      <vt:lpstr>Metamodel generovaného výstupu</vt:lpstr>
      <vt:lpstr>Model klasifikace</vt:lpstr>
      <vt:lpstr>Prezentace aplikace PowerPoint</vt:lpstr>
    </vt:vector>
  </TitlesOfParts>
  <Company>Software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DataLink interface for ARIS v 7.2</dc:title>
  <dc:creator>Jaffke, Andreas</dc:creator>
  <cp:lastModifiedBy>Ing. Zdeněk Kocourek</cp:lastModifiedBy>
  <cp:revision>97</cp:revision>
  <dcterms:created xsi:type="dcterms:W3CDTF">2013-12-13T10:32:48Z</dcterms:created>
  <dcterms:modified xsi:type="dcterms:W3CDTF">2014-07-01T13:45:58Z</dcterms:modified>
</cp:coreProperties>
</file>