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2B636-4A9F-DD38-89AE-1675E132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3926F-7F8C-A145-5C93-5E243A5FA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345F-8C2D-C013-A457-4CD77378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A91A-D21F-0F12-C1B8-85937FC8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250E-5319-2C55-35F2-0531BAC5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C513-FE8A-1406-6582-F6A81E51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AFD8A-7B95-3FCD-20EE-2AE01884C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52D85-0064-C68F-29AD-6EA48010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3F3C4-BF02-C498-D0CF-546CFF6A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48321-ED43-BD13-191F-59F18DC0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4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118A3-8C5A-424E-97E5-F9948E4DB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C5246-CD48-4C9C-B606-39E55BE3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23F2-800A-7FA0-6489-FA3D61C3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FEA4-7757-4953-3D5F-C9094663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D8ED-A1B0-75DC-05BE-E54291CC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00F6-C53B-8BFC-3560-F59733A4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F60D-9322-69BF-08D8-0C6E6E18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5578B-C267-179F-F7EA-4596D8FD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0E69-6988-D2FB-23F7-E944C55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1E26-8B3D-6ED7-3F70-2D8AB343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DF1C-BF9F-C623-4125-5CE3C689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6B32-9EED-B0CF-5448-015F0D85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0EFD-8E0B-65EA-81B5-DDE97C44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3A6E7-3ECD-F4C4-9050-8C5ADD07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E11CE-11BA-E224-14FD-51C23660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27B-03F2-E525-16CD-7EFE5D83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00C1A-0230-D8C1-0776-16C28EB82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529EE-8A7B-70A1-5790-A6AC59BA2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A9F42-1FC6-E328-F844-6EFA1495B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5C715-E188-B3A1-728E-28786608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1607-C732-6FF7-3677-96062722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4F93-67F3-BAA1-E280-00844599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FDC0-681D-D240-9281-8DE22DE21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4E7AF-20D0-FC8F-135A-43174E9C7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98B51-AF5D-BAB9-CCC9-2BA624B21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C9B95-660B-C26F-7C1F-5971E14A0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22D54-05A6-C704-CC4D-3B6A51C3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7EB3E-48DA-9794-536D-16E891E75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8E237-B353-1076-D6CE-4ABE0406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B358-914A-5962-B725-A31A758A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2AEA-B64F-48E9-134A-4AAA1760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12082-D979-44D8-1B43-133674F2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CF11-77DB-AB50-F342-F925723F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185B9-9611-D818-C01E-32E5C66A9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54FEB-B7C0-F960-8CDC-E70EC63F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913C5-6407-C26C-2406-11971F08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8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1C3F-B7E0-9119-D453-350B840D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EFC3-B1BD-2295-B328-390CF7B4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9036E-76F7-7CBC-23E1-D41EACF8F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39156-0097-B396-1274-2EE72E44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488F2-06F1-5353-7A4E-830A36D6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4FB1A-38A2-D5F3-3635-93E34A68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F700-730A-C041-8B26-2F1A52BC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C49BA-C790-3811-F0C7-21D79C9DE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F1C5-9EE2-9849-7C6A-3E85281A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8C8C-4EE3-1D9B-DEA4-72E7178D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8321-9712-0964-21B6-DF028B25D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2BEC-DEC7-19C3-9C2D-1DDC89CA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E2ABC-1C67-8EFD-79F6-56E76DD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87B38-6FAC-1155-8BC7-D09C2F502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930D7-B5DA-2CBC-CCC4-14C25E774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9D374-9C31-AB42-8104-9ECC8E4E5839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96A5A-58D7-A915-CBC8-F08757A3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4FB1D-10BF-0420-E542-B1A665FAA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2BB80-B199-8D47-B549-703DC7768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lant&#10;&#10;Description automatically generated">
            <a:extLst>
              <a:ext uri="{FF2B5EF4-FFF2-40B4-BE49-F238E27FC236}">
                <a16:creationId xmlns:a16="http://schemas.microsoft.com/office/drawing/2014/main" id="{6A5FE772-EC2E-685A-5BB4-F18B54C6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51" b="26457"/>
          <a:stretch/>
        </p:blipFill>
        <p:spPr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207D6D-9C5E-A799-3F72-A0D4108D5DD6}"/>
              </a:ext>
            </a:extLst>
          </p:cNvPr>
          <p:cNvSpPr txBox="1"/>
          <p:nvPr/>
        </p:nvSpPr>
        <p:spPr>
          <a:xfrm>
            <a:off x="833779" y="2582570"/>
            <a:ext cx="2029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Chapter ?: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F1CC52-4698-B037-56B3-99F77F3A1C5A}"/>
              </a:ext>
            </a:extLst>
          </p:cNvPr>
          <p:cNvSpPr txBox="1"/>
          <p:nvPr/>
        </p:nvSpPr>
        <p:spPr>
          <a:xfrm>
            <a:off x="569284" y="3171520"/>
            <a:ext cx="2558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8652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72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SD Gothic Neo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R Vandermolen</dc:creator>
  <cp:lastModifiedBy>Robert R Vandermolen</cp:lastModifiedBy>
  <cp:revision>1</cp:revision>
  <dcterms:created xsi:type="dcterms:W3CDTF">2024-12-31T17:34:51Z</dcterms:created>
  <dcterms:modified xsi:type="dcterms:W3CDTF">2024-12-31T17:38:52Z</dcterms:modified>
</cp:coreProperties>
</file>