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B96AD-8E3E-4C48-B968-2E2B64B552AA}" type="datetimeFigureOut">
              <a:rPr lang="en-US"/>
              <a:t>4/27/2015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2774C-B3CD-40FC-91BD-9027A133921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2774C-B3CD-40FC-91BD-9027A133921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34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2774C-B3CD-40FC-91BD-9027A133921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71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2774C-B3CD-40FC-91BD-9027A133921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19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2774C-B3CD-40FC-91BD-9027A133921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40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2774C-B3CD-40FC-91BD-9027A133921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51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2774C-B3CD-40FC-91BD-9027A133921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05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2774C-B3CD-40FC-91BD-9027A133921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5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2774C-B3CD-40FC-91BD-9027A133921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87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2774C-B3CD-40FC-91BD-9027A133921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34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2774C-B3CD-40FC-91BD-9027A133921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0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2774C-B3CD-40FC-91BD-9027A133921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91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2774C-B3CD-40FC-91BD-9027A133921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55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2774C-B3CD-40FC-91BD-9027A133921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5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1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2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30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5003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75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41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7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8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22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9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8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9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1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2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7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3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46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Trends in Weather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rgbClr val="ACD433"/>
                </a:solidFill>
                <a:latin typeface="Century Gothic"/>
              </a:rPr>
              <a:t>Marcus Lorenzana</a:t>
            </a:r>
          </a:p>
          <a:p>
            <a:r>
              <a:rPr lang="en-US">
                <a:solidFill>
                  <a:srgbClr val="ACD433"/>
                </a:solidFill>
                <a:latin typeface="Century Gothic"/>
              </a:rPr>
              <a:t>Robert vasquez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TX 2013</a:t>
            </a:r>
            <a:br>
              <a:rPr lang="en-US" sz="2400"/>
            </a:br>
            <a:r>
              <a:rPr lang="en-US" sz="2400"/>
              <a:t>Maximum AVG Temp: ~83</a:t>
            </a:r>
            <a:br>
              <a:rPr lang="en-US" sz="2400"/>
            </a:br>
            <a:r>
              <a:rPr lang="en-US" sz="2400"/>
              <a:t>Minimum AVG Temp: ~45</a:t>
            </a:r>
          </a:p>
        </p:txBody>
      </p:sp>
      <p:pic>
        <p:nvPicPr>
          <p:cNvPr id="4" name="Content Placeholder 3" descr="TX2013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308" y="1777345"/>
            <a:ext cx="11497002" cy="4661095"/>
          </a:xfrm>
        </p:spPr>
      </p:pic>
    </p:spTree>
    <p:extLst>
      <p:ext uri="{BB962C8B-B14F-4D97-AF65-F5344CB8AC3E}">
        <p14:creationId xmlns:p14="http://schemas.microsoft.com/office/powerpoint/2010/main" val="1837025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Precipitation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133" y="1452295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/>
              <a:t>Precipitation was an interesting indicator because the precipitation spikes usually linked to a Hurricane, Tsunami, or other major thunderstorm</a:t>
            </a:r>
          </a:p>
          <a:p>
            <a:r>
              <a:rPr lang="en-US" sz="1600"/>
              <a:t>Below is a graph of the precipitation of Florida, which is very susceptible to thunderstorms</a:t>
            </a:r>
          </a:p>
        </p:txBody>
      </p:sp>
      <p:pic>
        <p:nvPicPr>
          <p:cNvPr id="4" name="Picture 3" descr="FL_Preci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629" y="2581629"/>
            <a:ext cx="10272284" cy="417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20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Florida August 2008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988" y="1404696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Tropical Storm Fay (2008)</a:t>
            </a:r>
          </a:p>
        </p:txBody>
      </p:sp>
      <p:pic>
        <p:nvPicPr>
          <p:cNvPr id="4" name="Picture 3" descr="FL_AUG20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13" y="2168916"/>
            <a:ext cx="10851788" cy="441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77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Florida (2012)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79852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Tropical Storm Beryl (May 2012), Hurricane Isaac (</a:t>
            </a:r>
            <a:r>
              <a:rPr lang="en-US" dirty="0">
                <a:latin typeface="Century Gothic" charset="0"/>
              </a:rPr>
              <a:t>August </a:t>
            </a:r>
            <a:r>
              <a:rPr lang="en-US"/>
              <a:t>2012)</a:t>
            </a:r>
          </a:p>
        </p:txBody>
      </p:sp>
      <p:pic>
        <p:nvPicPr>
          <p:cNvPr id="4" name="Picture 3" descr="FloridaMay20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2204691"/>
            <a:ext cx="11041206" cy="448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6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Analysis (Weka)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For our project we did a data analysis of weather data.</a:t>
            </a:r>
          </a:p>
          <a:p>
            <a:r>
              <a:rPr lang="en-US"/>
              <a:t>We used Weka as our data mining tool. </a:t>
            </a:r>
          </a:p>
          <a:p>
            <a:pPr lvl="1"/>
            <a:r>
              <a:rPr lang="en-US" sz="2000"/>
              <a:t>More specifically, we used the development version of Weka in order to get the package manager and download the correct tools.</a:t>
            </a:r>
          </a:p>
          <a:p>
            <a:r>
              <a:rPr lang="en-US"/>
              <a:t>For preprocessing, we used Java to process the files</a:t>
            </a:r>
          </a:p>
          <a:p>
            <a:r>
              <a:rPr lang="en-US"/>
              <a:t>Initial files were in csv format, for easier processing in Java</a:t>
            </a:r>
          </a:p>
          <a:p>
            <a:r>
              <a:rPr lang="en-US"/>
              <a:t>After processing is done, the final files are arff with the correct headers</a:t>
            </a:r>
          </a:p>
        </p:txBody>
      </p:sp>
    </p:spTree>
    <p:extLst>
      <p:ext uri="{BB962C8B-B14F-4D97-AF65-F5344CB8AC3E}">
        <p14:creationId xmlns:p14="http://schemas.microsoft.com/office/powerpoint/2010/main" val="191721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/>
              <a:t>We were able to get all our data from NOAA or NCDC (National Climatic Data Center)</a:t>
            </a:r>
          </a:p>
          <a:p>
            <a:r>
              <a:rPr lang="en-US"/>
              <a:t>Good options for downloading data</a:t>
            </a:r>
          </a:p>
          <a:p>
            <a:pPr lvl="1"/>
            <a:r>
              <a:rPr lang="en-US" sz="2000"/>
              <a:t>Can specify timeframe</a:t>
            </a:r>
          </a:p>
          <a:p>
            <a:pPr lvl="1"/>
            <a:r>
              <a:rPr lang="en-US" sz="2000"/>
              <a:t>Attributes</a:t>
            </a:r>
          </a:p>
          <a:p>
            <a:pPr lvl="1"/>
            <a:r>
              <a:rPr lang="en-US" sz="2000"/>
              <a:t>Weather stations</a:t>
            </a:r>
          </a:p>
          <a:p>
            <a:r>
              <a:rPr lang="en-US" sz="2200"/>
              <a:t>We used a large that contained all climate data from all stations across the United States.</a:t>
            </a:r>
          </a:p>
          <a:p>
            <a:pPr lvl="1"/>
            <a:r>
              <a:rPr lang="en-US" sz="2200"/>
              <a:t>Each station represents a geographical location. There can be many stations per city or state.</a:t>
            </a:r>
          </a:p>
          <a:p>
            <a:r>
              <a:rPr lang="en-US" sz="2200"/>
              <a:t>The data contains ~ 1 million records</a:t>
            </a:r>
          </a:p>
          <a:p>
            <a:r>
              <a:rPr lang="en-US" sz="2200"/>
              <a:t>Each record contains: STATION, DATE, MNTM, TPCP</a:t>
            </a:r>
          </a:p>
          <a:p>
            <a:pPr lvl="1"/>
            <a:r>
              <a:rPr lang="en-US" sz="2200"/>
              <a:t>MNTM: Monthly temperature means</a:t>
            </a:r>
          </a:p>
          <a:p>
            <a:pPr lvl="1"/>
            <a:r>
              <a:rPr lang="en-US" sz="2200"/>
              <a:t>TPCP : Total precipitation (monthly)</a:t>
            </a:r>
          </a:p>
          <a:p>
            <a:r>
              <a:rPr lang="en-US" sz="2200"/>
              <a:t>CSV format</a:t>
            </a:r>
          </a:p>
        </p:txBody>
      </p:sp>
    </p:spTree>
    <p:extLst>
      <p:ext uri="{BB962C8B-B14F-4D97-AF65-F5344CB8AC3E}">
        <p14:creationId xmlns:p14="http://schemas.microsoft.com/office/powerpoint/2010/main" val="385547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With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Our project required a lot of preprocessing. </a:t>
            </a:r>
          </a:p>
          <a:p>
            <a:r>
              <a:rPr lang="en-US"/>
              <a:t>Values with -9999 for both MNTM and TPCP</a:t>
            </a:r>
          </a:p>
          <a:p>
            <a:r>
              <a:rPr lang="en-US"/>
              <a:t>Thousands of stations, each with their own State</a:t>
            </a:r>
          </a:p>
          <a:p>
            <a:r>
              <a:rPr lang="en-US"/>
              <a:t>Each station has its own list of data for MNTM and TPCP</a:t>
            </a:r>
          </a:p>
          <a:p>
            <a:r>
              <a:rPr lang="en-US"/>
              <a:t>Duplicate DATE values for each Month and Year across all stations </a:t>
            </a:r>
          </a:p>
        </p:txBody>
      </p:sp>
    </p:spTree>
    <p:extLst>
      <p:ext uri="{BB962C8B-B14F-4D97-AF65-F5344CB8AC3E}">
        <p14:creationId xmlns:p14="http://schemas.microsoft.com/office/powerpoint/2010/main" val="220698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Preprocessing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entury Gothic"/>
              </a:rPr>
              <a:t>While processing initial large file, ignore -9999 values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Century Gothic"/>
              </a:rPr>
              <a:t>-9999 values usually indicated a lot of problems with the station itself.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Century Gothic"/>
              </a:rPr>
              <a:t>Removing them entirely seemed the way to go. </a:t>
            </a:r>
          </a:p>
          <a:p>
            <a:r>
              <a:rPr lang="en-US">
                <a:solidFill>
                  <a:srgbClr val="FFFFFF"/>
                </a:solidFill>
                <a:latin typeface="Century Gothic"/>
              </a:rPr>
              <a:t>Create 50 smaller files for each state in the U.S.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Century Gothic"/>
              </a:rPr>
              <a:t>Check with an array to see if the line contains the state abbreviation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Century Gothic"/>
              </a:rPr>
              <a:t>Output that line its corresponding state file. </a:t>
            </a:r>
          </a:p>
        </p:txBody>
      </p:sp>
    </p:spTree>
    <p:extLst>
      <p:ext uri="{BB962C8B-B14F-4D97-AF65-F5344CB8AC3E}">
        <p14:creationId xmlns:p14="http://schemas.microsoft.com/office/powerpoint/2010/main" val="196044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Preprocessing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Select a state file that you want to operate on</a:t>
            </a:r>
          </a:p>
          <a:p>
            <a:r>
              <a:rPr lang="en-US"/>
              <a:t>Read in that state file and sort all of the lines by month and date</a:t>
            </a:r>
          </a:p>
          <a:p>
            <a:pPr lvl="1"/>
            <a:r>
              <a:rPr lang="en-US" sz="2000"/>
              <a:t>There will be duplicate dates because of multiple stations</a:t>
            </a:r>
          </a:p>
          <a:p>
            <a:pPr lvl="1"/>
            <a:r>
              <a:rPr lang="en-US" sz="2000"/>
              <a:t>e.g.:</a:t>
            </a:r>
          </a:p>
          <a:p>
            <a:pPr lvl="2"/>
            <a:r>
              <a:rPr lang="en-US" sz="1800"/>
              <a:t>Station 1 TX, 2002-01</a:t>
            </a:r>
          </a:p>
          <a:p>
            <a:pPr lvl="2"/>
            <a:r>
              <a:rPr lang="en-US" sz="1800"/>
              <a:t>Station 2 TX, 2002-01</a:t>
            </a:r>
          </a:p>
          <a:p>
            <a:pPr lvl="2"/>
            <a:r>
              <a:rPr lang="en-US" sz="1800"/>
              <a:t>Station 3 TX, 2002-01</a:t>
            </a:r>
          </a:p>
          <a:p>
            <a:r>
              <a:rPr lang="en-US" sz="1800"/>
              <a:t>Take this file and pass it to another class that will store lists of lists, each list containing all the records for that date</a:t>
            </a:r>
          </a:p>
          <a:p>
            <a:r>
              <a:rPr lang="en-US" sz="1800"/>
              <a:t>Find the mean of all these value for both MNTM and TPCP and output to a new file that will represent the final .arff file. </a:t>
            </a:r>
          </a:p>
        </p:txBody>
      </p:sp>
    </p:spTree>
    <p:extLst>
      <p:ext uri="{BB962C8B-B14F-4D97-AF65-F5344CB8AC3E}">
        <p14:creationId xmlns:p14="http://schemas.microsoft.com/office/powerpoint/2010/main" val="280921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Century Gothic" charset="0"/>
              </a:rPr>
              <a:t>The process of using statistical techniques to model and explain a time-dependent series of data points. </a:t>
            </a:r>
          </a:p>
          <a:p>
            <a:r>
              <a:rPr lang="en-US"/>
              <a:t>Time series: A sequence of data points, </a:t>
            </a:r>
            <a:r>
              <a:rPr lang="en-US">
                <a:solidFill>
                  <a:srgbClr val="FFFFFF"/>
                </a:solidFill>
                <a:latin typeface="Century Gothic" charset="0"/>
              </a:rPr>
              <a:t>typically consisting of successive measurements made over a time interval </a:t>
            </a:r>
          </a:p>
          <a:p>
            <a:r>
              <a:rPr lang="en-US">
                <a:solidFill>
                  <a:srgbClr val="FFFFFF"/>
                </a:solidFill>
                <a:latin typeface="Century Gothic" charset="0"/>
              </a:rPr>
              <a:t>Exactly what is needed for finding trends and predicting future patterns in temperature and precipitation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Century Gothic" charset="0"/>
              </a:rPr>
              <a:t>Equally spaced out data points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Century Gothic" charset="0"/>
              </a:rPr>
              <a:t>Continuous, real values dependent on time</a:t>
            </a:r>
            <a:endParaRPr lang="en-US">
              <a:solidFill>
                <a:srgbClr val="FFFFFF"/>
              </a:solidFill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779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For our project, we first generated all the appropriate .arff files ready to be analyzed with the Weka forecast tool</a:t>
            </a:r>
          </a:p>
          <a:p>
            <a:r>
              <a:rPr lang="en-US"/>
              <a:t>We first looked at temperatures</a:t>
            </a:r>
          </a:p>
          <a:p>
            <a:pPr lvl="1"/>
            <a:r>
              <a:rPr lang="en-US" sz="2000"/>
              <a:t>Very natural and consistent pattern</a:t>
            </a:r>
          </a:p>
          <a:p>
            <a:pPr lvl="1"/>
            <a:r>
              <a:rPr lang="en-US" sz="2000"/>
              <a:t>Follows seasonal patterns as one would expect</a:t>
            </a:r>
          </a:p>
          <a:p>
            <a:pPr lvl="2"/>
            <a:r>
              <a:rPr lang="en-US" sz="2000"/>
              <a:t>Not a significant increase if any in temperature over time</a:t>
            </a:r>
          </a:p>
          <a:p>
            <a:pPr lvl="2"/>
            <a:r>
              <a:rPr lang="en-US" sz="2000"/>
              <a:t>Glacial data probably would be a better indicator for warming</a:t>
            </a:r>
          </a:p>
          <a:p>
            <a:pPr lvl="1"/>
            <a:r>
              <a:rPr lang="en-US" sz="2000"/>
              <a:t>Though did give insight on the differences in temperature across different regions of the United States</a:t>
            </a:r>
          </a:p>
        </p:txBody>
      </p:sp>
    </p:spTree>
    <p:extLst>
      <p:ext uri="{BB962C8B-B14F-4D97-AF65-F5344CB8AC3E}">
        <p14:creationId xmlns:p14="http://schemas.microsoft.com/office/powerpoint/2010/main" val="341712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NY 2013,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/>
              <a:t>Maximum AVG Temp: ~73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>
                <a:solidFill>
                  <a:srgbClr val="EBEBEB"/>
                </a:solidFill>
                <a:latin typeface="Century Gothic"/>
              </a:rPr>
              <a:t>Minimum AVG Temp: ~17.5</a:t>
            </a:r>
          </a:p>
        </p:txBody>
      </p:sp>
      <p:pic>
        <p:nvPicPr>
          <p:cNvPr id="4" name="Picture 3" descr="NY20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1" y="1662830"/>
            <a:ext cx="11485702" cy="466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95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</vt:lpstr>
      <vt:lpstr>Trends in Weather</vt:lpstr>
      <vt:lpstr>Data Analysis (Weka)</vt:lpstr>
      <vt:lpstr>The Data</vt:lpstr>
      <vt:lpstr>Problems With Data</vt:lpstr>
      <vt:lpstr>Preprocessing 1</vt:lpstr>
      <vt:lpstr>Preprocessing 2</vt:lpstr>
      <vt:lpstr>Time Series Analysis</vt:lpstr>
      <vt:lpstr>Applying Time Series</vt:lpstr>
      <vt:lpstr>NY 2013,  Maximum AVG Temp: ~73 Minimum AVG Temp: ~17.5</vt:lpstr>
      <vt:lpstr>TX 2013 Maximum AVG Temp: ~83 Minimum AVG Temp: ~45</vt:lpstr>
      <vt:lpstr>Precipitation</vt:lpstr>
      <vt:lpstr>Florida August 2008</vt:lpstr>
      <vt:lpstr>Florida (2012)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Trends in Weather</dc:title>
  <dc:creator/>
  <cp:lastModifiedBy/>
  <cp:revision>4</cp:revision>
  <dcterms:created xsi:type="dcterms:W3CDTF">2012-07-27T01:16:44Z</dcterms:created>
  <dcterms:modified xsi:type="dcterms:W3CDTF">2015-04-27T21:20:13Z</dcterms:modified>
</cp:coreProperties>
</file>