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43205400"/>
  <p:notesSz cx="6761163" cy="9942513"/>
  <p:defaultTextStyle>
    <a:defPPr>
      <a:defRPr lang="en-GB"/>
    </a:defPPr>
    <a:lvl1pPr algn="l" defTabSz="56038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539750" indent="-269875" algn="l" defTabSz="56038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809625" indent="-269875" algn="l" defTabSz="56038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079500" indent="-269875" algn="l" defTabSz="56038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349375" indent="-269875" algn="l" defTabSz="56038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8">
          <p15:clr>
            <a:srgbClr val="A4A3A4"/>
          </p15:clr>
        </p15:guide>
        <p15:guide id="2" pos="1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432" autoAdjust="0"/>
  </p:normalViewPr>
  <p:slideViewPr>
    <p:cSldViewPr>
      <p:cViewPr>
        <p:scale>
          <a:sx n="49" d="100"/>
          <a:sy n="49" d="100"/>
        </p:scale>
        <p:origin x="152" y="-9256"/>
      </p:cViewPr>
      <p:guideLst>
        <p:guide orient="horz" pos="2880"/>
        <p:guide pos="3292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8"/>
        <p:guide pos="19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6CC97F5-A128-E344-8DC0-6219CF6B7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83677" tIns="41838" rIns="83677" bIns="41838" rtlCol="0"/>
          <a:lstStyle>
            <a:lvl1pPr algn="l" defTabSz="561624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 sz="11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46A78-EF4F-014F-A64F-9523FFF8C3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83677" tIns="41838" rIns="83677" bIns="41838" rtlCol="0"/>
          <a:lstStyle>
            <a:lvl1pPr algn="r" defTabSz="561624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 sz="11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fld id="{7B79686A-5731-6749-8145-977A4D1EB355}" type="datetimeFigureOut">
              <a:rPr lang="pt-BR"/>
              <a:pPr>
                <a:defRPr/>
              </a:pPr>
              <a:t>31/08/2018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0954E7-7EFD-484D-A419-03800CB8E1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83677" tIns="41838" rIns="83677" bIns="41838" rtlCol="0" anchor="b"/>
          <a:lstStyle>
            <a:lvl1pPr algn="l" defTabSz="561624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 sz="11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D8FA5A-561E-A443-BC98-8F8A265D67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83677" tIns="41838" rIns="83677" bIns="41838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 sz="1100"/>
            </a:lvl1pPr>
          </a:lstStyle>
          <a:p>
            <a:fld id="{D6D2D6D9-A843-234D-8C6C-1C3EC56AD733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9D5C100-3B03-364D-A96F-4204BF00647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36775" y="755650"/>
            <a:ext cx="2484438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CE7FAB-6846-1A42-BF9D-ADD84F763DB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6275" y="4722813"/>
            <a:ext cx="5407025" cy="4471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9C2B625-FA61-B849-AC0E-449A2F2D95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561624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62441" algn="l"/>
                <a:tab pos="1324882" algn="l"/>
                <a:tab pos="1987323" algn="l"/>
                <a:tab pos="2649764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31A80F9-CE76-BC42-9532-51663EC5D98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25875" y="0"/>
            <a:ext cx="2933700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561624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62441" algn="l"/>
                <a:tab pos="1324882" algn="l"/>
                <a:tab pos="1987323" algn="l"/>
                <a:tab pos="2649764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EE0BAD5-6C7F-294C-A00A-195311486DD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45625"/>
            <a:ext cx="2933700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561624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62441" algn="l"/>
                <a:tab pos="1324882" algn="l"/>
                <a:tab pos="1987323" algn="l"/>
                <a:tab pos="2649764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485A876-DABB-C845-8910-FE66F9F00D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25875" y="9445625"/>
            <a:ext cx="2933700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61988" algn="l"/>
                <a:tab pos="1323975" algn="l"/>
                <a:tab pos="1985963" algn="l"/>
                <a:tab pos="2649538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15A7811-0368-F244-A8DA-D9C132566DF7}" type="slidenum">
              <a:rPr lang="en-GB" altLang="pt-BR"/>
              <a:pPr/>
              <a:t>‹#›</a:t>
            </a:fld>
            <a:endParaRPr lang="en-GB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560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857729" algn="l" defTabSz="114309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274" algn="l" defTabSz="114309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820" algn="l" defTabSz="114309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366" algn="l" defTabSz="114309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0A0CF48E-F170-0E41-989F-8F400B832A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  <a:tab pos="1323975" algn="l"/>
                <a:tab pos="1985963" algn="l"/>
                <a:tab pos="264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F305CB4-0172-4345-B2A3-290B197FB800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A727EE1A-2D00-AD49-921E-2C2EFDD8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6775" y="755650"/>
            <a:ext cx="2486025" cy="3729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E87173F-6E02-3143-BC7C-A34388D95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275" y="4722813"/>
            <a:ext cx="540861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1087" y="13421640"/>
            <a:ext cx="24481427" cy="926177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359" y="24482849"/>
            <a:ext cx="20162883" cy="11042156"/>
          </a:xfrm>
        </p:spPr>
        <p:txBody>
          <a:bodyPr/>
          <a:lstStyle>
            <a:lvl1pPr marL="0" indent="0" algn="ctr">
              <a:buNone/>
              <a:defRPr/>
            </a:lvl1pPr>
            <a:lvl2pPr marL="571546" indent="0" algn="ctr">
              <a:buNone/>
              <a:defRPr/>
            </a:lvl2pPr>
            <a:lvl3pPr marL="1143091" indent="0" algn="ctr">
              <a:buNone/>
              <a:defRPr/>
            </a:lvl3pPr>
            <a:lvl4pPr marL="1714637" indent="0" algn="ctr">
              <a:buNone/>
              <a:defRPr/>
            </a:lvl4pPr>
            <a:lvl5pPr marL="2286183" indent="0" algn="ctr">
              <a:buNone/>
              <a:defRPr/>
            </a:lvl5pPr>
            <a:lvl6pPr marL="2857729" indent="0" algn="ctr">
              <a:buNone/>
              <a:defRPr/>
            </a:lvl6pPr>
            <a:lvl7pPr marL="3429274" indent="0" algn="ctr">
              <a:buNone/>
              <a:defRPr/>
            </a:lvl7pPr>
            <a:lvl8pPr marL="4000820" indent="0" algn="ctr">
              <a:buNone/>
              <a:defRPr/>
            </a:lvl8pPr>
            <a:lvl9pPr marL="4572366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F0FCC-B5CC-C346-8534-8DC7D13E1E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63AF0-EB57-064F-B36E-9B4B8AA13A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C0744-53A9-E343-9FD0-FD58DE2F3B1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10B1C-82DA-8B41-BE38-6D6A0AC949F4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95832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E1430-325E-9A48-A20F-950964FD44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4D277-42A6-124E-A597-01434EB8273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3691D7-D3A9-C146-B44A-226C904822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9BB08-B4DA-084C-84A9-D1B4072CA661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58944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1431" y="1721103"/>
            <a:ext cx="6479631" cy="3690315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40725" y="1721103"/>
            <a:ext cx="19266513" cy="3690315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B4F60-3EB6-2A4C-9D3E-89B5AE6A835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18C3A7-325C-6641-A12C-6F11B5B1B8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F2FB4-8E23-8B4C-A085-B32ED58E518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0B42E-7964-FA40-BE79-7FA17412E989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7961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BAC41-EEAA-FC43-BDA3-6D3AC8AEC50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0A39E-4755-D94D-870F-1511A07C25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78572-2459-F848-A3CA-5BFD268895F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8999F-8325-3443-9563-AFC39C7AC7CE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8285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401" y="27764165"/>
            <a:ext cx="24483242" cy="858011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401" y="18311858"/>
            <a:ext cx="24483242" cy="9452306"/>
          </a:xfrm>
        </p:spPr>
        <p:txBody>
          <a:bodyPr anchor="b"/>
          <a:lstStyle>
            <a:lvl1pPr marL="0" indent="0">
              <a:buNone/>
              <a:defRPr sz="2500"/>
            </a:lvl1pPr>
            <a:lvl2pPr marL="571546" indent="0">
              <a:buNone/>
              <a:defRPr sz="2300"/>
            </a:lvl2pPr>
            <a:lvl3pPr marL="1143091" indent="0">
              <a:buNone/>
              <a:defRPr sz="2000"/>
            </a:lvl3pPr>
            <a:lvl4pPr marL="1714637" indent="0">
              <a:buNone/>
              <a:defRPr sz="1800"/>
            </a:lvl4pPr>
            <a:lvl5pPr marL="2286183" indent="0">
              <a:buNone/>
              <a:defRPr sz="1800"/>
            </a:lvl5pPr>
            <a:lvl6pPr marL="2857729" indent="0">
              <a:buNone/>
              <a:defRPr sz="1800"/>
            </a:lvl6pPr>
            <a:lvl7pPr marL="3429274" indent="0">
              <a:buNone/>
              <a:defRPr sz="1800"/>
            </a:lvl7pPr>
            <a:lvl8pPr marL="4000820" indent="0">
              <a:buNone/>
              <a:defRPr sz="1800"/>
            </a:lvl8pPr>
            <a:lvl9pPr marL="4572366" indent="0">
              <a:buNone/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176F-8879-094C-B260-AFD9626671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25C16-6006-D94F-A4EA-35F1C0EDFA5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D03A0-F834-3F4D-9EC8-E8E9AEA6534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087D6-F989-A841-95B9-CF4FB3780BDE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1738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40725" y="10110686"/>
            <a:ext cx="12872164" cy="2851357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87083" y="10110686"/>
            <a:ext cx="12873980" cy="2851357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F18935-3527-E242-88FC-4B5030BD802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126B20A-90E3-0543-A9F2-BAA79216194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62D3AF8-622A-0A4B-9AAC-03F16132A95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F4BB2-A2AE-B74A-90B0-92698A04D075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7112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725" y="1729572"/>
            <a:ext cx="25922151" cy="720195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725" y="9670354"/>
            <a:ext cx="12725189" cy="403072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46" indent="0">
              <a:buNone/>
              <a:defRPr sz="2500" b="1"/>
            </a:lvl2pPr>
            <a:lvl3pPr marL="1143091" indent="0">
              <a:buNone/>
              <a:defRPr sz="2300" b="1"/>
            </a:lvl3pPr>
            <a:lvl4pPr marL="1714637" indent="0">
              <a:buNone/>
              <a:defRPr sz="2000" b="1"/>
            </a:lvl4pPr>
            <a:lvl5pPr marL="2286183" indent="0">
              <a:buNone/>
              <a:defRPr sz="2000" b="1"/>
            </a:lvl5pPr>
            <a:lvl6pPr marL="2857729" indent="0">
              <a:buNone/>
              <a:defRPr sz="2000" b="1"/>
            </a:lvl6pPr>
            <a:lvl7pPr marL="3429274" indent="0">
              <a:buNone/>
              <a:defRPr sz="2000" b="1"/>
            </a:lvl7pPr>
            <a:lvl8pPr marL="4000820" indent="0">
              <a:buNone/>
              <a:defRPr sz="2000" b="1"/>
            </a:lvl8pPr>
            <a:lvl9pPr marL="4572366" indent="0">
              <a:buNone/>
              <a:defRPr sz="20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725" y="13701081"/>
            <a:ext cx="12725189" cy="2489354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2243" y="9670354"/>
            <a:ext cx="12730632" cy="403072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46" indent="0">
              <a:buNone/>
              <a:defRPr sz="2500" b="1"/>
            </a:lvl2pPr>
            <a:lvl3pPr marL="1143091" indent="0">
              <a:buNone/>
              <a:defRPr sz="2300" b="1"/>
            </a:lvl3pPr>
            <a:lvl4pPr marL="1714637" indent="0">
              <a:buNone/>
              <a:defRPr sz="2000" b="1"/>
            </a:lvl4pPr>
            <a:lvl5pPr marL="2286183" indent="0">
              <a:buNone/>
              <a:defRPr sz="2000" b="1"/>
            </a:lvl5pPr>
            <a:lvl6pPr marL="2857729" indent="0">
              <a:buNone/>
              <a:defRPr sz="2000" b="1"/>
            </a:lvl6pPr>
            <a:lvl7pPr marL="3429274" indent="0">
              <a:buNone/>
              <a:defRPr sz="2000" b="1"/>
            </a:lvl7pPr>
            <a:lvl8pPr marL="4000820" indent="0">
              <a:buNone/>
              <a:defRPr sz="2000" b="1"/>
            </a:lvl8pPr>
            <a:lvl9pPr marL="4572366" indent="0">
              <a:buNone/>
              <a:defRPr sz="20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2243" y="13701081"/>
            <a:ext cx="12730632" cy="2489354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E88597-4E71-7543-8DAC-FB901C68D77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F1B1DD-A5CD-2B4C-83CE-C58521CC000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EE3DAA0-3196-864B-ACC5-211DB79D540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C717D-8CAA-DF48-B037-32E547B8D3ED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19091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B651C0-E4A7-964A-8215-D14466A667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FFDC1-0820-A049-8671-D7D098BCA8A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791B72-5B9D-6F44-845C-65F1748A67F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5D258-D46F-3C42-BFA8-28E42A10766D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583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D05B565-B628-FF40-9407-A8D4FC995B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970B09-932D-554C-98F3-0FAA1FEE3A2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C613C9-0D16-EF4F-87D1-4EA89CED5CB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4F3D0-EB35-F84C-9532-E6536DB93B34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76039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725" y="1721104"/>
            <a:ext cx="9475394" cy="732050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0876" y="1721104"/>
            <a:ext cx="16102000" cy="36873519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725" y="9041613"/>
            <a:ext cx="9475394" cy="29553010"/>
          </a:xfrm>
        </p:spPr>
        <p:txBody>
          <a:bodyPr/>
          <a:lstStyle>
            <a:lvl1pPr marL="0" indent="0">
              <a:buNone/>
              <a:defRPr sz="1800"/>
            </a:lvl1pPr>
            <a:lvl2pPr marL="571546" indent="0">
              <a:buNone/>
              <a:defRPr sz="1500"/>
            </a:lvl2pPr>
            <a:lvl3pPr marL="1143091" indent="0">
              <a:buNone/>
              <a:defRPr sz="1300"/>
            </a:lvl3pPr>
            <a:lvl4pPr marL="1714637" indent="0">
              <a:buNone/>
              <a:defRPr sz="1100"/>
            </a:lvl4pPr>
            <a:lvl5pPr marL="2286183" indent="0">
              <a:buNone/>
              <a:defRPr sz="1100"/>
            </a:lvl5pPr>
            <a:lvl6pPr marL="2857729" indent="0">
              <a:buNone/>
              <a:defRPr sz="1100"/>
            </a:lvl6pPr>
            <a:lvl7pPr marL="3429274" indent="0">
              <a:buNone/>
              <a:defRPr sz="1100"/>
            </a:lvl7pPr>
            <a:lvl8pPr marL="4000820" indent="0">
              <a:buNone/>
              <a:defRPr sz="1100"/>
            </a:lvl8pPr>
            <a:lvl9pPr marL="4572366" indent="0">
              <a:buNone/>
              <a:defRPr sz="11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797A8F-879E-ED4E-9E55-F517801DF8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27E289-7627-564A-B943-DF18BF9B1E2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D3B8807-68F2-7840-8473-25B41D59E31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3416-998B-E449-8844-697E8E82B500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07530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4955" y="30243145"/>
            <a:ext cx="17283248" cy="357134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4955" y="3861368"/>
            <a:ext cx="17283248" cy="25922393"/>
          </a:xfrm>
        </p:spPr>
        <p:txBody>
          <a:bodyPr/>
          <a:lstStyle>
            <a:lvl1pPr marL="0" indent="0">
              <a:buNone/>
              <a:defRPr sz="4000"/>
            </a:lvl1pPr>
            <a:lvl2pPr marL="571546" indent="0">
              <a:buNone/>
              <a:defRPr sz="3500"/>
            </a:lvl2pPr>
            <a:lvl3pPr marL="1143091" indent="0">
              <a:buNone/>
              <a:defRPr sz="3000"/>
            </a:lvl3pPr>
            <a:lvl4pPr marL="1714637" indent="0">
              <a:buNone/>
              <a:defRPr sz="2500"/>
            </a:lvl4pPr>
            <a:lvl5pPr marL="2286183" indent="0">
              <a:buNone/>
              <a:defRPr sz="2500"/>
            </a:lvl5pPr>
            <a:lvl6pPr marL="2857729" indent="0">
              <a:buNone/>
              <a:defRPr sz="2500"/>
            </a:lvl6pPr>
            <a:lvl7pPr marL="3429274" indent="0">
              <a:buNone/>
              <a:defRPr sz="2500"/>
            </a:lvl7pPr>
            <a:lvl8pPr marL="4000820" indent="0">
              <a:buNone/>
              <a:defRPr sz="2500"/>
            </a:lvl8pPr>
            <a:lvl9pPr marL="4572366" indent="0">
              <a:buNone/>
              <a:defRPr sz="25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4955" y="33814487"/>
            <a:ext cx="17283248" cy="5070161"/>
          </a:xfrm>
        </p:spPr>
        <p:txBody>
          <a:bodyPr/>
          <a:lstStyle>
            <a:lvl1pPr marL="0" indent="0">
              <a:buNone/>
              <a:defRPr sz="1800"/>
            </a:lvl1pPr>
            <a:lvl2pPr marL="571546" indent="0">
              <a:buNone/>
              <a:defRPr sz="1500"/>
            </a:lvl2pPr>
            <a:lvl3pPr marL="1143091" indent="0">
              <a:buNone/>
              <a:defRPr sz="1300"/>
            </a:lvl3pPr>
            <a:lvl4pPr marL="1714637" indent="0">
              <a:buNone/>
              <a:defRPr sz="1100"/>
            </a:lvl4pPr>
            <a:lvl5pPr marL="2286183" indent="0">
              <a:buNone/>
              <a:defRPr sz="1100"/>
            </a:lvl5pPr>
            <a:lvl6pPr marL="2857729" indent="0">
              <a:buNone/>
              <a:defRPr sz="1100"/>
            </a:lvl6pPr>
            <a:lvl7pPr marL="3429274" indent="0">
              <a:buNone/>
              <a:defRPr sz="1100"/>
            </a:lvl7pPr>
            <a:lvl8pPr marL="4000820" indent="0">
              <a:buNone/>
              <a:defRPr sz="1100"/>
            </a:lvl8pPr>
            <a:lvl9pPr marL="4572366" indent="0">
              <a:buNone/>
              <a:defRPr sz="11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9B2B0C-CCDC-AA42-A438-2244BED6D7A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977184-3329-2446-A132-FDC0FE46874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14A186-FA6B-7144-8488-62A42E1E19C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A2F96-B416-3341-A1FF-F0BB79B5E780}" type="slidenum">
              <a:rPr lang="en-GB" altLang="pt-BR"/>
              <a:pPr/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315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3EE1B5D-B68F-914E-B49C-9A30584C6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1450" y="1720850"/>
            <a:ext cx="25919113" cy="721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319BB2F-AF65-A949-9506-5889D27A0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1450" y="10110788"/>
            <a:ext cx="25919113" cy="285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3E39771-8284-214B-B754-7905B09B098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441450" y="39360475"/>
            <a:ext cx="6707188" cy="297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561624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904947" algn="l"/>
                <a:tab pos="1809895" algn="l"/>
                <a:tab pos="2714842" algn="l"/>
                <a:tab pos="3619790" algn="l"/>
                <a:tab pos="4524737" algn="l"/>
                <a:tab pos="5429684" algn="l"/>
                <a:tab pos="6334632" algn="l"/>
                <a:tab pos="7239579" algn="l"/>
              </a:tabLst>
              <a:defRPr sz="18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A3A0A35-5642-674E-9A78-84B4D4A799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9850438" y="39360475"/>
            <a:ext cx="9129712" cy="297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561624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904947" algn="l"/>
                <a:tab pos="1809895" algn="l"/>
                <a:tab pos="2714842" algn="l"/>
                <a:tab pos="3619790" algn="l"/>
                <a:tab pos="4524737" algn="l"/>
                <a:tab pos="5429684" algn="l"/>
                <a:tab pos="6334632" algn="l"/>
                <a:tab pos="7239579" algn="l"/>
                <a:tab pos="8144527" algn="l"/>
                <a:tab pos="9049474" algn="l"/>
                <a:tab pos="9954421" algn="l"/>
              </a:tabLst>
              <a:defRPr sz="18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6D67DA-FFA8-4643-B428-FF9A883027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0653375" y="39360475"/>
            <a:ext cx="6707188" cy="297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0656AB2-5449-214D-92D1-3BAECBA47DA2}" type="slidenum">
              <a:rPr lang="en-GB" altLang="pt-BR"/>
              <a:pPr/>
              <a:t>‹#›</a:t>
            </a:fld>
            <a:endParaRPr lang="en-GB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03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5603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5603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5603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5603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1921029" indent="-269897" algn="ctr" defTabSz="56162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cs typeface="Arial Unicode MS" charset="0"/>
        </a:defRPr>
      </a:lvl6pPr>
      <a:lvl7pPr marL="2492574" indent="-269897" algn="ctr" defTabSz="56162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cs typeface="Arial Unicode MS" charset="0"/>
        </a:defRPr>
      </a:lvl7pPr>
      <a:lvl8pPr marL="3064120" indent="-269897" algn="ctr" defTabSz="56162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cs typeface="Arial Unicode MS" charset="0"/>
        </a:defRPr>
      </a:lvl8pPr>
      <a:lvl9pPr marL="3635666" indent="-269897" algn="ctr" defTabSz="56162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55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539750" indent="-404813" algn="l" defTabSz="560388" rtl="0" eaLnBrk="0" fontAlgn="base" hangingPunct="0">
        <a:lnSpc>
          <a:spcPct val="93000"/>
        </a:lnSpc>
        <a:spcBef>
          <a:spcPct val="0"/>
        </a:spcBef>
        <a:spcAft>
          <a:spcPts val="1775"/>
        </a:spcAft>
        <a:buClr>
          <a:srgbClr val="000000"/>
        </a:buClr>
        <a:buSzPct val="45000"/>
        <a:buFont typeface="StarSymbol" charset="0"/>
        <a:buChar char="●"/>
        <a:defRPr sz="40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1079500" indent="-358775" algn="l" defTabSz="560388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75000"/>
        <a:buFont typeface="StarSymbol" charset="0"/>
        <a:buChar char="–"/>
        <a:defRPr sz="35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619250" indent="-269875" algn="l" defTabSz="560388" rtl="0" eaLnBrk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45000"/>
        <a:buFont typeface="StarSymbol" charset="0"/>
        <a:buChar char="●"/>
        <a:defRPr sz="30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2159000" indent="-269875" algn="l" defTabSz="560388" rtl="0" eaLnBrk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75000"/>
        <a:buFont typeface="StarSymbol" charset="0"/>
        <a:buChar char="–"/>
        <a:defRPr sz="25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698750" indent="-269875" algn="l" defTabSz="560388" rtl="0" eaLnBrk="0" fontAlgn="base" hangingPunct="0">
        <a:lnSpc>
          <a:spcPct val="93000"/>
        </a:lnSpc>
        <a:spcBef>
          <a:spcPct val="0"/>
        </a:spcBef>
        <a:spcAft>
          <a:spcPts val="363"/>
        </a:spcAft>
        <a:buClr>
          <a:srgbClr val="000000"/>
        </a:buClr>
        <a:buSzPct val="45000"/>
        <a:buFont typeface="StarSymbol" charset="0"/>
        <a:buChar char="●"/>
        <a:defRPr sz="25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3270512" indent="-269897" algn="l" defTabSz="561624" rtl="0" fontAlgn="base" hangingPunct="0">
        <a:lnSpc>
          <a:spcPct val="93000"/>
        </a:lnSpc>
        <a:spcBef>
          <a:spcPct val="0"/>
        </a:spcBef>
        <a:spcAft>
          <a:spcPts val="360"/>
        </a:spcAft>
        <a:buClr>
          <a:srgbClr val="000000"/>
        </a:buClr>
        <a:buSzPct val="45000"/>
        <a:buFont typeface="StarSymbol" charset="0"/>
        <a:buChar char="●"/>
        <a:defRPr sz="2500">
          <a:solidFill>
            <a:srgbClr val="000000"/>
          </a:solidFill>
          <a:latin typeface="+mn-lt"/>
          <a:cs typeface="+mn-cs"/>
        </a:defRPr>
      </a:lvl6pPr>
      <a:lvl7pPr marL="3842057" indent="-269897" algn="l" defTabSz="561624" rtl="0" fontAlgn="base" hangingPunct="0">
        <a:lnSpc>
          <a:spcPct val="93000"/>
        </a:lnSpc>
        <a:spcBef>
          <a:spcPct val="0"/>
        </a:spcBef>
        <a:spcAft>
          <a:spcPts val="360"/>
        </a:spcAft>
        <a:buClr>
          <a:srgbClr val="000000"/>
        </a:buClr>
        <a:buSzPct val="45000"/>
        <a:buFont typeface="StarSymbol" charset="0"/>
        <a:buChar char="●"/>
        <a:defRPr sz="2500">
          <a:solidFill>
            <a:srgbClr val="000000"/>
          </a:solidFill>
          <a:latin typeface="+mn-lt"/>
          <a:cs typeface="+mn-cs"/>
        </a:defRPr>
      </a:lvl7pPr>
      <a:lvl8pPr marL="4413603" indent="-269897" algn="l" defTabSz="561624" rtl="0" fontAlgn="base" hangingPunct="0">
        <a:lnSpc>
          <a:spcPct val="93000"/>
        </a:lnSpc>
        <a:spcBef>
          <a:spcPct val="0"/>
        </a:spcBef>
        <a:spcAft>
          <a:spcPts val="360"/>
        </a:spcAft>
        <a:buClr>
          <a:srgbClr val="000000"/>
        </a:buClr>
        <a:buSzPct val="45000"/>
        <a:buFont typeface="StarSymbol" charset="0"/>
        <a:buChar char="●"/>
        <a:defRPr sz="2500">
          <a:solidFill>
            <a:srgbClr val="000000"/>
          </a:solidFill>
          <a:latin typeface="+mn-lt"/>
          <a:cs typeface="+mn-cs"/>
        </a:defRPr>
      </a:lvl8pPr>
      <a:lvl9pPr marL="4985149" indent="-269897" algn="l" defTabSz="561624" rtl="0" fontAlgn="base" hangingPunct="0">
        <a:lnSpc>
          <a:spcPct val="93000"/>
        </a:lnSpc>
        <a:spcBef>
          <a:spcPct val="0"/>
        </a:spcBef>
        <a:spcAft>
          <a:spcPts val="360"/>
        </a:spcAft>
        <a:buClr>
          <a:srgbClr val="000000"/>
        </a:buClr>
        <a:buSzPct val="45000"/>
        <a:buFont typeface="StarSymbol" charset="0"/>
        <a:buChar char="●"/>
        <a:defRPr sz="2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46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637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183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729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274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820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72366" algn="l" defTabSz="114309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8">
            <a:extLst>
              <a:ext uri="{FF2B5EF4-FFF2-40B4-BE49-F238E27FC236}">
                <a16:creationId xmlns:a16="http://schemas.microsoft.com/office/drawing/2014/main" id="{C134090A-4DC7-9341-8817-9B642A65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2406313"/>
            <a:ext cx="19548475" cy="2081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14">
            <a:extLst>
              <a:ext uri="{FF2B5EF4-FFF2-40B4-BE49-F238E27FC236}">
                <a16:creationId xmlns:a16="http://schemas.microsoft.com/office/drawing/2014/main" id="{B9555056-1844-6E45-A27C-24EF4A326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7870825"/>
            <a:ext cx="24279225" cy="2589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2509" tIns="56255" rIns="112509" bIns="56255">
            <a:spAutoFit/>
          </a:bodyPr>
          <a:lstStyle/>
          <a:p>
            <a:pPr algn="ctr" defTabSz="561624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en-GB" sz="6000" b="1" dirty="0">
                <a:solidFill>
                  <a:srgbClr val="000000"/>
                </a:solidFill>
                <a:latin typeface="+mj-lt"/>
                <a:cs typeface="+mn-cs"/>
              </a:rPr>
              <a:t>AURORA LIGHTS</a:t>
            </a:r>
          </a:p>
          <a:p>
            <a:pPr algn="ctr" defTabSz="561624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endParaRPr lang="pt-BR" sz="38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 algn="ctr" defTabSz="561624" eaLnBrk="1">
              <a:lnSpc>
                <a:spcPct val="93000"/>
              </a:lnSpc>
              <a:buClr>
                <a:srgbClr val="000000"/>
              </a:buClr>
              <a:buSzPct val="45000"/>
              <a:tabLst>
                <a:tab pos="904947" algn="l"/>
                <a:tab pos="1809895" algn="l"/>
                <a:tab pos="2714842" algn="l"/>
                <a:tab pos="3619790" algn="l"/>
                <a:tab pos="4524737" algn="l"/>
                <a:tab pos="5429684" algn="l"/>
                <a:tab pos="6334632" algn="l"/>
                <a:tab pos="7239579" algn="l"/>
                <a:tab pos="8144527" algn="l"/>
                <a:tab pos="9049474" algn="l"/>
                <a:tab pos="9954421" algn="l"/>
                <a:tab pos="10859369" algn="l"/>
                <a:tab pos="11764316" algn="l"/>
                <a:tab pos="12669263" algn="l"/>
                <a:tab pos="13574211" algn="l"/>
                <a:tab pos="14479158" algn="l"/>
                <a:tab pos="15384106" algn="l"/>
                <a:tab pos="16289053" algn="l"/>
                <a:tab pos="17194000" algn="l"/>
                <a:tab pos="18098948" algn="l"/>
                <a:tab pos="19003895" algn="l"/>
                <a:tab pos="19908843" algn="l"/>
                <a:tab pos="20813790" algn="l"/>
                <a:tab pos="21718737" algn="l"/>
                <a:tab pos="22623685" algn="l"/>
                <a:tab pos="23528632" algn="l"/>
                <a:tab pos="24433580" algn="l"/>
                <a:tab pos="25338527" algn="l"/>
                <a:tab pos="26243474" algn="l"/>
              </a:tabLst>
              <a:defRPr/>
            </a:pPr>
            <a:endParaRPr lang="en-GB" sz="7500" b="1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4100" name="Text Box 15">
            <a:extLst>
              <a:ext uri="{FF2B5EF4-FFF2-40B4-BE49-F238E27FC236}">
                <a16:creationId xmlns:a16="http://schemas.microsoft.com/office/drawing/2014/main" id="{46B7B61E-2391-2348-BB35-F41D1FA8F7D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90713" y="10128250"/>
            <a:ext cx="25760362" cy="2432064"/>
          </a:xfrm>
          <a:prstGeom prst="rect">
            <a:avLst/>
          </a:prstGeom>
          <a:blipFill>
            <a:blip r:embed="rId4"/>
            <a:stretch>
              <a:fillRect r="-160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+mn-cs"/>
              </a:rPr>
              <a:t> </a:t>
            </a:r>
          </a:p>
        </p:txBody>
      </p:sp>
      <p:sp>
        <p:nvSpPr>
          <p:cNvPr id="2053" name="Text Box 15">
            <a:extLst>
              <a:ext uri="{FF2B5EF4-FFF2-40B4-BE49-F238E27FC236}">
                <a16:creationId xmlns:a16="http://schemas.microsoft.com/office/drawing/2014/main" id="{A72EE1C7-0413-C248-9DAE-9304555F0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4111288"/>
            <a:ext cx="10736262" cy="66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2509" tIns="56255" rIns="112509" bIns="56255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pt-BR" sz="3500" b="1">
                <a:solidFill>
                  <a:srgbClr val="000000"/>
                </a:solidFill>
              </a:rPr>
              <a:t>1 INTRODUÇÃO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pt-BR" sz="3500" b="1">
              <a:solidFill>
                <a:srgbClr val="000000"/>
              </a:solidFill>
            </a:endParaRP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/>
              <a:t>É inegável que soluções estão sendo desenvolvidas com foco em auxiliar a sociedade por meio da automação de funções. Dentre essas soluções disponíveis, ainda há espaço para melhorias em diversas áreas, como por exemplo, na gestão energética. Com isso, visando, inicialmente, a economia de energia da região do Norte de Minas é proposto um poste inteligente a fim de substituir a energia elétrica pela solar. </a:t>
            </a:r>
            <a:endParaRPr lang="en-GB" altLang="pt-BR" sz="3500">
              <a:solidFill>
                <a:srgbClr val="000000"/>
              </a:solidFill>
            </a:endParaRP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pt-BR" sz="35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pt-BR" sz="3500">
              <a:latin typeface="Times New Roman" panose="02020603050405020304" pitchFamily="18" charset="0"/>
            </a:endParaRPr>
          </a:p>
        </p:txBody>
      </p:sp>
      <p:sp>
        <p:nvSpPr>
          <p:cNvPr id="2054" name="CaixaDeTexto 18">
            <a:extLst>
              <a:ext uri="{FF2B5EF4-FFF2-40B4-BE49-F238E27FC236}">
                <a16:creationId xmlns:a16="http://schemas.microsoft.com/office/drawing/2014/main" id="{D7A4B8AA-EC60-AE43-9343-74890D109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20378738"/>
            <a:ext cx="10945813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9" tIns="57155" rIns="114309" bIns="5715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 b="1"/>
              <a:t>2 OBJETIVOS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/>
              <a:t>Nesse sentido, o projeto a ser abordado, consiste no desenvolvimento de um protótipo capaz de prover economia de energia e monitoramento do seu funcionamento  em tempo real / o tempo todo (</a:t>
            </a:r>
            <a:r>
              <a:rPr lang="pt-BR" altLang="pt-BR" sz="3500" i="1"/>
              <a:t>real time/all time</a:t>
            </a:r>
            <a:r>
              <a:rPr lang="pt-BR" altLang="pt-BR" sz="3500"/>
              <a:t>). </a:t>
            </a:r>
            <a:endParaRPr lang="pt-BR" altLang="pt-BR" sz="3500" b="1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/>
              <a:t>	</a:t>
            </a:r>
          </a:p>
        </p:txBody>
      </p:sp>
      <p:sp>
        <p:nvSpPr>
          <p:cNvPr id="2" name="Retângulo 33">
            <a:extLst>
              <a:ext uri="{FF2B5EF4-FFF2-40B4-BE49-F238E27FC236}">
                <a16:creationId xmlns:a16="http://schemas.microsoft.com/office/drawing/2014/main" id="{4AEC6F8D-868D-F441-B1F1-137B13E5B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4187150"/>
            <a:ext cx="10945813" cy="1013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9" tIns="57155" rIns="114309" bIns="5715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 b="1" dirty="0"/>
              <a:t>3 METODOLOGIA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 dirty="0"/>
              <a:t>A metodologia está baseada em pesquisas de campos, bibliográficas e testes experimentais. Dessa forma, utiliza-se o sensor LDR, para medição da intensidade luminosa, e o módulo </a:t>
            </a:r>
            <a:r>
              <a:rPr lang="pt-BR" altLang="pt-BR" sz="3500" dirty="0" err="1"/>
              <a:t>LoRa</a:t>
            </a:r>
            <a:r>
              <a:rPr lang="pt-BR" altLang="pt-BR" sz="3500" dirty="0"/>
              <a:t> em conjunto com a plataforma de desenvolvimento </a:t>
            </a:r>
            <a:r>
              <a:rPr lang="pt-BR" altLang="pt-BR" sz="3500" dirty="0" err="1"/>
              <a:t>Nodemcu</a:t>
            </a:r>
            <a:r>
              <a:rPr lang="pt-BR" altLang="pt-BR" sz="3500" dirty="0"/>
              <a:t> ESP 12e (ESP8266), para o processamento dos dados coletados e o seu envio, caso haja algum problema, para um </a:t>
            </a:r>
            <a:r>
              <a:rPr lang="pt-BR" altLang="pt-BR" sz="3500" i="1" dirty="0" err="1"/>
              <a:t>backend</a:t>
            </a:r>
            <a:r>
              <a:rPr lang="pt-BR" altLang="pt-BR" sz="3500" dirty="0"/>
              <a:t>. Com base nesses dados, foi possível localizar o dispositivo, além de buscar melhores implementações que diminuíssem os custos do projeto. Devido a tais especificações, durante a etapa inicial, o projeto teve foco na comunicação entre os dispositivos e configuração do </a:t>
            </a:r>
            <a:r>
              <a:rPr lang="pt-BR" altLang="pt-BR" sz="3500" i="1" dirty="0" err="1"/>
              <a:t>backend</a:t>
            </a:r>
            <a:r>
              <a:rPr lang="pt-BR" altLang="pt-BR" sz="3500" dirty="0"/>
              <a:t>, conforme é apresentado na figura 1 ,e, posteriormente, fizemos a implantação da placa fotovoltaica para captação da luz solar que foi convertida em energia para o poste.</a:t>
            </a:r>
            <a:endParaRPr lang="pt-BR" altLang="pt-BR" sz="2600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dirty="0"/>
          </a:p>
        </p:txBody>
      </p:sp>
      <p:sp>
        <p:nvSpPr>
          <p:cNvPr id="2056" name="Retângulo 33">
            <a:extLst>
              <a:ext uri="{FF2B5EF4-FFF2-40B4-BE49-F238E27FC236}">
                <a16:creationId xmlns:a16="http://schemas.microsoft.com/office/drawing/2014/main" id="{B31F2422-61E7-BE4E-8DFD-359AE9E2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33413700"/>
            <a:ext cx="26584275" cy="408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9" tIns="57155" rIns="114309" bIns="5715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 dirty="0"/>
          </a:p>
          <a:p>
            <a:pPr algn="just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¹</a:t>
            </a:r>
            <a:r>
              <a:rPr lang="pt-BR" alt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Acadêmicos do 2º período do curso de Engenharia de Controle e Automação</a:t>
            </a:r>
          </a:p>
          <a:p>
            <a:pPr algn="just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4000" dirty="0"/>
              <a:t>²</a:t>
            </a:r>
            <a:r>
              <a:rPr lang="pt-BR" alt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Acadêmicos do 2º período do curso de Engenharia de Produção</a:t>
            </a:r>
          </a:p>
          <a:p>
            <a:pPr algn="just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³</a:t>
            </a:r>
            <a:r>
              <a:rPr lang="pt-BR" alt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Acadêmicos do 2º período do curso de Engenharia de Computação</a:t>
            </a:r>
          </a:p>
          <a:p>
            <a:pPr algn="just" eaLnBrk="1">
              <a:buClr>
                <a:srgbClr val="000000"/>
              </a:buClr>
              <a:buSzPct val="45000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⁴</a:t>
            </a:r>
            <a:r>
              <a:rPr lang="pt-BR" alt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orientador</a:t>
            </a:r>
          </a:p>
        </p:txBody>
      </p:sp>
      <p:sp>
        <p:nvSpPr>
          <p:cNvPr id="2057" name="Retângulo 2">
            <a:extLst>
              <a:ext uri="{FF2B5EF4-FFF2-40B4-BE49-F238E27FC236}">
                <a16:creationId xmlns:a16="http://schemas.microsoft.com/office/drawing/2014/main" id="{5C1A9360-D2CA-254E-8D95-D9F598CB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25" y="21853525"/>
            <a:ext cx="1346517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9" tIns="57155" rIns="114309" bIns="5715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 b="1"/>
              <a:t>4 RESULTADOS/CONCLUSÃO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/>
          </a:p>
          <a:p>
            <a:pPr algn="just"/>
            <a:r>
              <a:rPr lang="pt-BR" altLang="pt-BR" sz="3500"/>
              <a:t>Esperamos  que o nosso projeto possa incentivar a utilização da IoT (Internet das Coisas / </a:t>
            </a:r>
            <a:r>
              <a:rPr lang="pt-BR" altLang="pt-BR" sz="3500" i="1"/>
              <a:t>Internet of Things</a:t>
            </a:r>
            <a:r>
              <a:rPr lang="pt-BR" altLang="pt-BR" sz="3500"/>
              <a:t>) nas políticas públicas de gestão de recursos. E além disso, promover a utilização de fontes alternativas de energia, tendo em vista  a existência de um grande potencial da energia fotovoltaica na região do norte de Minas Gerais.</a:t>
            </a:r>
          </a:p>
          <a:p>
            <a:r>
              <a:rPr lang="pt-BR" altLang="pt-BR" sz="3600"/>
              <a:t> 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00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/>
          </a:p>
        </p:txBody>
      </p:sp>
      <p:sp>
        <p:nvSpPr>
          <p:cNvPr id="2058" name="Retângulo 2">
            <a:extLst>
              <a:ext uri="{FF2B5EF4-FFF2-40B4-BE49-F238E27FC236}">
                <a16:creationId xmlns:a16="http://schemas.microsoft.com/office/drawing/2014/main" id="{E3EDBD04-D674-3C46-8EFA-7A89EC8D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31619825"/>
            <a:ext cx="235553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9" tIns="57155" rIns="114309" bIns="5715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059" name="Retângulo 2">
            <a:extLst>
              <a:ext uri="{FF2B5EF4-FFF2-40B4-BE49-F238E27FC236}">
                <a16:creationId xmlns:a16="http://schemas.microsoft.com/office/drawing/2014/main" id="{839B34BD-FA16-8F4D-ADDF-DCB0B9EEB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25" y="26031825"/>
            <a:ext cx="13222288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9" tIns="57155" rIns="114309" bIns="5715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 b="1" dirty="0"/>
              <a:t>5 REFERÊNCIAS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b="1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000" dirty="0"/>
              <a:t>Disponível em: &lt; </a:t>
            </a:r>
            <a:r>
              <a:rPr lang="pt-BR" altLang="pt-BR" sz="3000" dirty="0" err="1"/>
              <a:t>https</a:t>
            </a:r>
            <a:r>
              <a:rPr lang="pt-BR" altLang="pt-BR" sz="3000" dirty="0"/>
              <a:t>://</a:t>
            </a:r>
            <a:r>
              <a:rPr lang="pt-BR" altLang="pt-BR" sz="3000" dirty="0" err="1"/>
              <a:t>www.espruino.com</a:t>
            </a:r>
            <a:r>
              <a:rPr lang="pt-BR" altLang="pt-BR" sz="3000" dirty="0"/>
              <a:t>/</a:t>
            </a:r>
            <a:r>
              <a:rPr lang="pt-BR" altLang="pt-BR" sz="3000" dirty="0" err="1"/>
              <a:t>Tutorials</a:t>
            </a:r>
            <a:r>
              <a:rPr lang="pt-BR" altLang="pt-BR" sz="3000" dirty="0"/>
              <a:t> &gt; Acesso em: 20 jul.2018.</a:t>
            </a: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000" dirty="0"/>
              <a:t>Disponível em:&lt; </a:t>
            </a:r>
            <a:r>
              <a:rPr lang="pt-BR" altLang="pt-BR" sz="3000" dirty="0" err="1"/>
              <a:t>https</a:t>
            </a:r>
            <a:r>
              <a:rPr lang="pt-BR" altLang="pt-BR" sz="3000" dirty="0"/>
              <a:t>://</a:t>
            </a:r>
            <a:r>
              <a:rPr lang="pt-BR" altLang="pt-BR" sz="3000" dirty="0" err="1"/>
              <a:t>www.espruino.com</a:t>
            </a:r>
            <a:r>
              <a:rPr lang="pt-BR" altLang="pt-BR" sz="3000" dirty="0"/>
              <a:t>/SX127x&gt; Acesso em: 22 jul. 2018.</a:t>
            </a: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altLang="pt-BR" sz="3000" dirty="0"/>
              <a:t>WILLIAMS, G. Making Things Smart: 1st. ed. San Francisco, CA : Maker Media, 2017.</a:t>
            </a:r>
            <a:endParaRPr lang="pt-BR" altLang="pt-BR" sz="3000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000" b="1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2600" b="1" dirty="0"/>
          </a:p>
          <a:p>
            <a:pPr algn="just" eaLnBrk="1">
              <a:lnSpc>
                <a:spcPct val="200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t-BR" altLang="pt-BR" sz="3500" dirty="0"/>
          </a:p>
        </p:txBody>
      </p:sp>
      <p:sp>
        <p:nvSpPr>
          <p:cNvPr id="2060" name="Retângulo 42">
            <a:extLst>
              <a:ext uri="{FF2B5EF4-FFF2-40B4-BE49-F238E27FC236}">
                <a16:creationId xmlns:a16="http://schemas.microsoft.com/office/drawing/2014/main" id="{B54606A6-7809-724E-B9BB-39CFF7E8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37518975"/>
            <a:ext cx="260826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9" tIns="57155" rIns="114309" bIns="5715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t-BR" altLang="pt-BR" sz="3500" b="1"/>
              <a:t>Projeto do XVII Seminário da Interdisciplinaridade do Cálculo desenvolvido na disciplina de Física, Programação e Introdução a Computação.</a:t>
            </a:r>
          </a:p>
        </p:txBody>
      </p:sp>
      <p:sp>
        <p:nvSpPr>
          <p:cNvPr id="2061" name="Retângulo de cantos arredondados 33">
            <a:extLst>
              <a:ext uri="{FF2B5EF4-FFF2-40B4-BE49-F238E27FC236}">
                <a16:creationId xmlns:a16="http://schemas.microsoft.com/office/drawing/2014/main" id="{B45379F3-10F3-9E4E-A44D-765D8FFC3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52513"/>
            <a:ext cx="28800425" cy="4048125"/>
          </a:xfrm>
          <a:prstGeom prst="roundRect">
            <a:avLst>
              <a:gd name="adj" fmla="val 32"/>
            </a:avLst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endParaRPr lang="pt-BR" altLang="pt-BR"/>
          </a:p>
        </p:txBody>
      </p:sp>
      <p:grpSp>
        <p:nvGrpSpPr>
          <p:cNvPr id="2062" name="Grupo 34">
            <a:extLst>
              <a:ext uri="{FF2B5EF4-FFF2-40B4-BE49-F238E27FC236}">
                <a16:creationId xmlns:a16="http://schemas.microsoft.com/office/drawing/2014/main" id="{60C14DF4-3F15-3149-A6ED-7FBA53AFBB7F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0051038"/>
            <a:ext cx="26695400" cy="2252662"/>
            <a:chOff x="1169988" y="29916438"/>
            <a:chExt cx="21512212" cy="1746250"/>
          </a:xfrm>
        </p:grpSpPr>
        <p:pic>
          <p:nvPicPr>
            <p:cNvPr id="2068" name="Imagem 35">
              <a:extLst>
                <a:ext uri="{FF2B5EF4-FFF2-40B4-BE49-F238E27FC236}">
                  <a16:creationId xmlns:a16="http://schemas.microsoft.com/office/drawing/2014/main" id="{FC91E1EE-6E35-BF4A-B231-8D6CC5E75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0776" y="30083124"/>
              <a:ext cx="3781424" cy="157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9" name="Imagem 36">
              <a:extLst>
                <a:ext uri="{FF2B5EF4-FFF2-40B4-BE49-F238E27FC236}">
                  <a16:creationId xmlns:a16="http://schemas.microsoft.com/office/drawing/2014/main" id="{7C9BA26A-832D-CE42-B25A-DA0785699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988" y="29916438"/>
              <a:ext cx="3889375" cy="171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63" name="Imagem 2">
            <a:extLst>
              <a:ext uri="{FF2B5EF4-FFF2-40B4-BE49-F238E27FC236}">
                <a16:creationId xmlns:a16="http://schemas.microsoft.com/office/drawing/2014/main" id="{B8A5426D-E83B-3E46-8193-9C4B70191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8"/>
          <a:stretch>
            <a:fillRect/>
          </a:stretch>
        </p:blipFill>
        <p:spPr bwMode="auto">
          <a:xfrm>
            <a:off x="-20638" y="1588"/>
            <a:ext cx="2882423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236B2CE-82A8-654A-AA5A-F92530EBF21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906220" y="11207140"/>
            <a:ext cx="576064" cy="45719"/>
          </a:xfrm>
          <a:prstGeom prst="rect">
            <a:avLst/>
          </a:prstGeom>
          <a:blipFill>
            <a:blip r:embed="rId8"/>
            <a:stretch>
              <a:fillRect r="-18750" b="-350000"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Top"/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+mn-cs"/>
              </a:rPr>
              <a:t> </a:t>
            </a:r>
          </a:p>
        </p:txBody>
      </p:sp>
      <p:sp>
        <p:nvSpPr>
          <p:cNvPr id="2066" name="CaixaDeTexto 1">
            <a:extLst>
              <a:ext uri="{FF2B5EF4-FFF2-40B4-BE49-F238E27FC236}">
                <a16:creationId xmlns:a16="http://schemas.microsoft.com/office/drawing/2014/main" id="{AD279DC4-5CDB-5042-932A-01061DB1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8975" y="20248563"/>
            <a:ext cx="518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pt-BR" altLang="pt-BR"/>
              <a:t>Figura 1: Diagrama de blocos, apresentando a arquitetura do projeto.</a:t>
            </a:r>
          </a:p>
        </p:txBody>
      </p:sp>
      <p:pic>
        <p:nvPicPr>
          <p:cNvPr id="2067" name="Imagem 2">
            <a:extLst>
              <a:ext uri="{FF2B5EF4-FFF2-40B4-BE49-F238E27FC236}">
                <a16:creationId xmlns:a16="http://schemas.microsoft.com/office/drawing/2014/main" id="{8C9A5C8E-60E4-C84E-9E0F-1ED8CC0C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100" y="13954125"/>
            <a:ext cx="11820525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0CA6F-173E-D040-BB1F-7B805B03508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4" t="31561" r="36718" b="1594"/>
          <a:stretch/>
        </p:blipFill>
        <p:spPr>
          <a:xfrm>
            <a:off x="19078935" y="30819950"/>
            <a:ext cx="4536281" cy="65197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BA4D20-BE10-7C4E-948B-C83750264E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6" t="10988" r="37686" b="15603"/>
          <a:stretch/>
        </p:blipFill>
        <p:spPr>
          <a:xfrm>
            <a:off x="23844467" y="30819950"/>
            <a:ext cx="4536281" cy="6519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2BCEF8-7D3C-5245-83A2-493EE8E0343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4" t="11948" r="31338" b="44278"/>
          <a:stretch/>
        </p:blipFill>
        <p:spPr>
          <a:xfrm>
            <a:off x="14525625" y="34547362"/>
            <a:ext cx="4324059" cy="29245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5801CA-9865-AB46-9A86-182A10D312C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7" t="21463" r="31910" b="25884"/>
          <a:stretch/>
        </p:blipFill>
        <p:spPr>
          <a:xfrm>
            <a:off x="14535780" y="30819950"/>
            <a:ext cx="4313904" cy="36010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470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StarSymbol</vt:lpstr>
      <vt:lpstr>Times New Roman</vt:lpstr>
      <vt:lpstr>Tema do Office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Jaqueline Antunes Rocha</dc:creator>
  <cp:lastModifiedBy>Robert Veloso</cp:lastModifiedBy>
  <cp:revision>165</cp:revision>
  <dcterms:modified xsi:type="dcterms:W3CDTF">2018-08-31T20:26:48Z</dcterms:modified>
</cp:coreProperties>
</file>