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/>
    <p:restoredTop sz="94674"/>
  </p:normalViewPr>
  <p:slideViewPr>
    <p:cSldViewPr showGuides="1">
      <p:cViewPr>
        <p:scale>
          <a:sx n="76" d="100"/>
          <a:sy n="76" d="100"/>
        </p:scale>
        <p:origin x="1008" y="5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0" y="1981200"/>
            <a:ext cx="8117882" cy="4724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78496" cy="3542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2958644"/>
            <a:ext cx="1806922" cy="81563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a:AssignmentStats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6768113" y="3774278"/>
            <a:ext cx="4461" cy="27789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144" y="2737646"/>
            <a:ext cx="23970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assignmentStats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21097" y="654954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1" y="4467000"/>
            <a:ext cx="178257" cy="18676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670186" y="6324293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32969" y="4217617"/>
            <a:ext cx="22110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getFilteredAssignmentList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93700"/>
            <a:ext cx="23409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US" dirty="0" err="1"/>
              <a:t>assignmentStats</a:t>
            </a:r>
            <a:r>
              <a:rPr lang="en-US" dirty="0"/>
              <a:t>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57072" y="609321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6280" y="629683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55998" y="553145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813075" y="599299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6893752" y="616437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758847"/>
            <a:ext cx="1778201" cy="60302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AssignmentStats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893752" y="578337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8E39B4-E4AB-AA4B-9CB2-21D47E7956BE}"/>
              </a:ext>
            </a:extLst>
          </p:cNvPr>
          <p:cNvSpPr/>
          <p:nvPr/>
        </p:nvSpPr>
        <p:spPr>
          <a:xfrm>
            <a:off x="8686800" y="508080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8A8196-2F5C-0449-8FCF-DF18C8F306D5}"/>
              </a:ext>
            </a:extLst>
          </p:cNvPr>
          <p:cNvCxnSpPr>
            <a:cxnSpLocks/>
          </p:cNvCxnSpPr>
          <p:nvPr/>
        </p:nvCxnSpPr>
        <p:spPr>
          <a:xfrm>
            <a:off x="6850663" y="508080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9C1B0A-EBE7-3042-9FD9-F47DF87812BE}"/>
              </a:ext>
            </a:extLst>
          </p:cNvPr>
          <p:cNvCxnSpPr>
            <a:cxnSpLocks/>
          </p:cNvCxnSpPr>
          <p:nvPr/>
        </p:nvCxnSpPr>
        <p:spPr>
          <a:xfrm flipV="1">
            <a:off x="6848774" y="527086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1E84622-C428-AC40-A6B9-6A974D6A5A14}"/>
              </a:ext>
            </a:extLst>
          </p:cNvPr>
          <p:cNvSpPr txBox="1"/>
          <p:nvPr/>
        </p:nvSpPr>
        <p:spPr>
          <a:xfrm>
            <a:off x="6946540" y="4801187"/>
            <a:ext cx="18926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getFilteredPersonList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3F3F1A-3931-CE49-946D-04831B9F7303}"/>
              </a:ext>
            </a:extLst>
          </p:cNvPr>
          <p:cNvSpPr txBox="1"/>
          <p:nvPr/>
        </p:nvSpPr>
        <p:spPr>
          <a:xfrm>
            <a:off x="6647377" y="6443991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44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Victoreen Robert Elliot</cp:lastModifiedBy>
  <cp:revision>80</cp:revision>
  <dcterms:created xsi:type="dcterms:W3CDTF">2016-07-22T14:33:02Z</dcterms:created>
  <dcterms:modified xsi:type="dcterms:W3CDTF">2018-11-12T06:51:41Z</dcterms:modified>
</cp:coreProperties>
</file>