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4660"/>
  </p:normalViewPr>
  <p:slideViewPr>
    <p:cSldViewPr showGuides="1">
      <p:cViewPr varScale="1">
        <p:scale>
          <a:sx n="82" d="100"/>
          <a:sy n="82" d="100"/>
        </p:scale>
        <p:origin x="1190" y="62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2209800" y="609601"/>
            <a:ext cx="7252956" cy="490748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956889" y="1012199"/>
            <a:ext cx="2539915" cy="44619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EditAssignmentCommand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3270896" y="1466066"/>
            <a:ext cx="5705" cy="65859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164079" y="1600201"/>
            <a:ext cx="188721" cy="36576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3352800" y="1676401"/>
            <a:ext cx="6854314" cy="1621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9789896" y="990601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 flipH="1">
            <a:off x="10287000" y="1329260"/>
            <a:ext cx="18148" cy="3891273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10210800" y="1676402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93B87B1-DCD5-4B83-B58F-5B0D494815EA}"/>
              </a:ext>
            </a:extLst>
          </p:cNvPr>
          <p:cNvGrpSpPr/>
          <p:nvPr/>
        </p:nvGrpSpPr>
        <p:grpSpPr>
          <a:xfrm>
            <a:off x="1882661" y="5005088"/>
            <a:ext cx="1300169" cy="252712"/>
            <a:chOff x="353082" y="5486400"/>
            <a:chExt cx="1300169" cy="252712"/>
          </a:xfrm>
        </p:grpSpPr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353082" y="5739112"/>
              <a:ext cx="1300169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533400" y="5486400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807C90C-EA1A-45F1-842D-5ED16562114C}"/>
              </a:ext>
            </a:extLst>
          </p:cNvPr>
          <p:cNvGrpSpPr/>
          <p:nvPr/>
        </p:nvGrpSpPr>
        <p:grpSpPr>
          <a:xfrm>
            <a:off x="3370948" y="4320086"/>
            <a:ext cx="1744030" cy="632914"/>
            <a:chOff x="6858000" y="4777286"/>
            <a:chExt cx="1752600" cy="632914"/>
          </a:xfrm>
        </p:grpSpPr>
        <p:sp>
          <p:nvSpPr>
            <p:cNvPr id="84" name="Rectangle 62"/>
            <p:cNvSpPr/>
            <p:nvPr/>
          </p:nvSpPr>
          <p:spPr>
            <a:xfrm>
              <a:off x="7020246" y="4777286"/>
              <a:ext cx="1590354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result:Command Result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777323" y="5238824"/>
              <a:ext cx="152400" cy="17137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6858000" y="5410200"/>
              <a:ext cx="96662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4808813" y="4116082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8678D31-C56C-4D1D-99A1-47376EE92E04}"/>
              </a:ext>
            </a:extLst>
          </p:cNvPr>
          <p:cNvCxnSpPr>
            <a:cxnSpLocks/>
          </p:cNvCxnSpPr>
          <p:nvPr/>
        </p:nvCxnSpPr>
        <p:spPr>
          <a:xfrm>
            <a:off x="1956888" y="1614332"/>
            <a:ext cx="124351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3D3B22F-3310-4806-9A67-86DEF322379A}"/>
              </a:ext>
            </a:extLst>
          </p:cNvPr>
          <p:cNvSpPr txBox="1"/>
          <p:nvPr/>
        </p:nvSpPr>
        <p:spPr>
          <a:xfrm>
            <a:off x="1546954" y="1613357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ABBC4D6-AC8B-4DBA-9BD9-59806DF110D2}"/>
              </a:ext>
            </a:extLst>
          </p:cNvPr>
          <p:cNvSpPr txBox="1"/>
          <p:nvPr/>
        </p:nvSpPr>
        <p:spPr>
          <a:xfrm>
            <a:off x="5258920" y="1447801"/>
            <a:ext cx="200568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getFilteredAssignmentList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5685224-959E-4B06-B6A6-811EC6D1D2EF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3352800" y="1876204"/>
            <a:ext cx="6934200" cy="28798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543EBA5-DDBF-4AD8-8E31-D72A9733AE74}"/>
              </a:ext>
            </a:extLst>
          </p:cNvPr>
          <p:cNvSpPr txBox="1"/>
          <p:nvPr/>
        </p:nvSpPr>
        <p:spPr>
          <a:xfrm>
            <a:off x="5359511" y="1914832"/>
            <a:ext cx="17782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rgbClr val="7030A0"/>
                </a:solidFill>
              </a:rPr>
              <a:t>assignmentList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A92653F-8865-42AE-BA5C-E031A6A0E371}"/>
              </a:ext>
            </a:extLst>
          </p:cNvPr>
          <p:cNvCxnSpPr>
            <a:cxnSpLocks/>
          </p:cNvCxnSpPr>
          <p:nvPr/>
        </p:nvCxnSpPr>
        <p:spPr>
          <a:xfrm flipV="1">
            <a:off x="3262112" y="3874281"/>
            <a:ext cx="6961845" cy="3501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D8D37679-981A-424F-9C20-DD47A3D6B0E3}"/>
              </a:ext>
            </a:extLst>
          </p:cNvPr>
          <p:cNvSpPr txBox="1"/>
          <p:nvPr/>
        </p:nvSpPr>
        <p:spPr>
          <a:xfrm>
            <a:off x="5542240" y="3653185"/>
            <a:ext cx="2125413" cy="2198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rgbClr val="7030A0"/>
                </a:solidFill>
              </a:rPr>
              <a:t>updateAssignment</a:t>
            </a:r>
            <a:r>
              <a:rPr lang="en-US" dirty="0">
                <a:solidFill>
                  <a:srgbClr val="7030A0"/>
                </a:solidFill>
              </a:rPr>
              <a:t>(a)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42FACE5-DACA-46B1-8C82-37B87542E26F}"/>
              </a:ext>
            </a:extLst>
          </p:cNvPr>
          <p:cNvSpPr/>
          <p:nvPr/>
        </p:nvSpPr>
        <p:spPr>
          <a:xfrm>
            <a:off x="10227642" y="3856675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106E665-6532-409B-81E4-347314CB7A34}"/>
              </a:ext>
            </a:extLst>
          </p:cNvPr>
          <p:cNvCxnSpPr>
            <a:cxnSpLocks/>
            <a:endCxn id="99" idx="2"/>
          </p:cNvCxnSpPr>
          <p:nvPr/>
        </p:nvCxnSpPr>
        <p:spPr>
          <a:xfrm flipV="1">
            <a:off x="3370948" y="4056478"/>
            <a:ext cx="6932894" cy="30195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46F2D31-75B0-4EDA-883E-0CE93E114FCE}"/>
              </a:ext>
            </a:extLst>
          </p:cNvPr>
          <p:cNvCxnSpPr>
            <a:cxnSpLocks/>
          </p:cNvCxnSpPr>
          <p:nvPr/>
        </p:nvCxnSpPr>
        <p:spPr>
          <a:xfrm>
            <a:off x="3262111" y="4320086"/>
            <a:ext cx="27029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BD729BA4-5E8E-4A0D-A970-4528795E8525}"/>
              </a:ext>
            </a:extLst>
          </p:cNvPr>
          <p:cNvGrpSpPr/>
          <p:nvPr/>
        </p:nvGrpSpPr>
        <p:grpSpPr>
          <a:xfrm>
            <a:off x="891357" y="1939315"/>
            <a:ext cx="2340422" cy="575286"/>
            <a:chOff x="-632643" y="3886200"/>
            <a:chExt cx="2340422" cy="575286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A9BDDA04-CF2A-4B38-A587-A1DC960B886D}"/>
                </a:ext>
              </a:extLst>
            </p:cNvPr>
            <p:cNvGrpSpPr/>
            <p:nvPr/>
          </p:nvGrpSpPr>
          <p:grpSpPr>
            <a:xfrm>
              <a:off x="1374068" y="3971806"/>
              <a:ext cx="333711" cy="489680"/>
              <a:chOff x="1533237" y="3524424"/>
              <a:chExt cx="333711" cy="489680"/>
            </a:xfrm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A8043EE-ECAB-49A0-A0AD-D6A70320165B}"/>
                  </a:ext>
                </a:extLst>
              </p:cNvPr>
              <p:cNvSpPr/>
              <p:nvPr/>
            </p:nvSpPr>
            <p:spPr>
              <a:xfrm>
                <a:off x="1714548" y="3657600"/>
                <a:ext cx="1524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192" name="Connector: Curved 191">
                <a:extLst>
                  <a:ext uri="{FF2B5EF4-FFF2-40B4-BE49-F238E27FC236}">
                    <a16:creationId xmlns:a16="http://schemas.microsoft.com/office/drawing/2014/main" id="{7C757059-2279-4D43-8E46-08C0126E9D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3237" y="3524424"/>
                <a:ext cx="186031" cy="153119"/>
              </a:xfrm>
              <a:prstGeom prst="curvedConnector3">
                <a:avLst>
                  <a:gd name="adj1" fmla="val -11995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nector: Curved 192">
                <a:extLst>
                  <a:ext uri="{FF2B5EF4-FFF2-40B4-BE49-F238E27FC236}">
                    <a16:creationId xmlns:a16="http://schemas.microsoft.com/office/drawing/2014/main" id="{AAC92F31-04D6-49D7-8745-DE5193D2589F}"/>
                  </a:ext>
                </a:extLst>
              </p:cNvPr>
              <p:cNvCxnSpPr>
                <a:cxnSpLocks/>
              </p:cNvCxnSpPr>
              <p:nvPr/>
            </p:nvCxnSpPr>
            <p:spPr>
              <a:xfrm rot="900000">
                <a:off x="1689189" y="3895221"/>
                <a:ext cx="152389" cy="118883"/>
              </a:xfrm>
              <a:prstGeom prst="curvedConnector3">
                <a:avLst>
                  <a:gd name="adj1" fmla="val -7433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nector: Curved 193">
                <a:extLst>
                  <a:ext uri="{FF2B5EF4-FFF2-40B4-BE49-F238E27FC236}">
                    <a16:creationId xmlns:a16="http://schemas.microsoft.com/office/drawing/2014/main" id="{4CCF279A-FF01-4690-8528-5D00CA352CE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533240" y="3524426"/>
                <a:ext cx="295561" cy="59020"/>
              </a:xfrm>
              <a:prstGeom prst="curvedConnector3">
                <a:avLst>
                  <a:gd name="adj1" fmla="val 165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9A5788D-7720-48E7-B1A1-82474C2F50E0}"/>
                </a:ext>
              </a:extLst>
            </p:cNvPr>
            <p:cNvSpPr txBox="1"/>
            <p:nvPr/>
          </p:nvSpPr>
          <p:spPr>
            <a:xfrm>
              <a:off x="-632643" y="3886200"/>
              <a:ext cx="192804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/>
                <a:t>createEditedAssignment</a:t>
              </a:r>
              <a:r>
                <a:rPr lang="en-US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22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hjsam</cp:lastModifiedBy>
  <cp:revision>128</cp:revision>
  <dcterms:created xsi:type="dcterms:W3CDTF">2016-07-22T14:33:02Z</dcterms:created>
  <dcterms:modified xsi:type="dcterms:W3CDTF">2018-11-12T15:42:35Z</dcterms:modified>
</cp:coreProperties>
</file>