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630" autoAdjust="0"/>
    <p:restoredTop sz="94660"/>
  </p:normalViewPr>
  <p:slideViewPr>
    <p:cSldViewPr showGuides="1">
      <p:cViewPr varScale="1">
        <p:scale>
          <a:sx n="60" d="100"/>
          <a:sy n="60" d="100"/>
        </p:scale>
        <p:origin x="53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609601"/>
            <a:ext cx="7252956" cy="490748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1140133"/>
            <a:ext cx="1828779" cy="3076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:EditNoteCommand 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746895" y="1466066"/>
            <a:ext cx="5705" cy="6585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40078" y="1600201"/>
            <a:ext cx="188721" cy="3657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828800" y="1676401"/>
            <a:ext cx="6854314" cy="1621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990601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02000" y="3645082"/>
            <a:ext cx="188621" cy="4401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8763000" y="1329259"/>
            <a:ext cx="18148" cy="389127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1676401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1828800" y="2865765"/>
            <a:ext cx="6973334" cy="3120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31405CA-1BC5-4B9F-B2AE-41F1B91C4F80}"/>
              </a:ext>
            </a:extLst>
          </p:cNvPr>
          <p:cNvGrpSpPr/>
          <p:nvPr/>
        </p:nvGrpSpPr>
        <p:grpSpPr>
          <a:xfrm>
            <a:off x="117864" y="2438400"/>
            <a:ext cx="8565251" cy="272635"/>
            <a:chOff x="6400375" y="4326648"/>
            <a:chExt cx="2266041" cy="197949"/>
          </a:xfrm>
        </p:grpSpPr>
        <p:cxnSp>
          <p:nvCxnSpPr>
            <p:cNvPr id="75" name="Straight Arrow Connector 74"/>
            <p:cNvCxnSpPr>
              <a:cxnSpLocks/>
            </p:cNvCxnSpPr>
            <p:nvPr/>
          </p:nvCxnSpPr>
          <p:spPr>
            <a:xfrm flipV="1">
              <a:off x="6850663" y="4483072"/>
              <a:ext cx="1815753" cy="4152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400375" y="4326648"/>
              <a:ext cx="1424846" cy="156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rgbClr val="7030A0"/>
                  </a:solidFill>
                </a:rPr>
                <a:t>updatePerson(p)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3B87B1-DCD5-4B83-B58F-5B0D494815EA}"/>
              </a:ext>
            </a:extLst>
          </p:cNvPr>
          <p:cNvGrpSpPr/>
          <p:nvPr/>
        </p:nvGrpSpPr>
        <p:grpSpPr>
          <a:xfrm>
            <a:off x="358660" y="5005088"/>
            <a:ext cx="1300169" cy="252712"/>
            <a:chOff x="353082" y="5486400"/>
            <a:chExt cx="1300169" cy="252712"/>
          </a:xfrm>
        </p:grpSpPr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353082" y="5739112"/>
              <a:ext cx="130016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33400" y="5486400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07C90C-EA1A-45F1-842D-5ED16562114C}"/>
              </a:ext>
            </a:extLst>
          </p:cNvPr>
          <p:cNvGrpSpPr/>
          <p:nvPr/>
        </p:nvGrpSpPr>
        <p:grpSpPr>
          <a:xfrm>
            <a:off x="1846948" y="4320086"/>
            <a:ext cx="1744030" cy="632914"/>
            <a:chOff x="6858000" y="4777286"/>
            <a:chExt cx="1752600" cy="632914"/>
          </a:xfrm>
        </p:grpSpPr>
        <p:sp>
          <p:nvSpPr>
            <p:cNvPr id="84" name="Rectangle 62"/>
            <p:cNvSpPr/>
            <p:nvPr/>
          </p:nvSpPr>
          <p:spPr>
            <a:xfrm>
              <a:off x="7020246" y="4777286"/>
              <a:ext cx="15903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result:Command 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77323" y="5238824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858000" y="5410200"/>
              <a:ext cx="9666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3412390" y="3399007"/>
            <a:ext cx="0" cy="7863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FF7DAD-C635-41BE-8B07-6089D8427E46}"/>
              </a:ext>
            </a:extLst>
          </p:cNvPr>
          <p:cNvGrpSpPr/>
          <p:nvPr/>
        </p:nvGrpSpPr>
        <p:grpSpPr>
          <a:xfrm>
            <a:off x="1771015" y="3018007"/>
            <a:ext cx="2419985" cy="457200"/>
            <a:chOff x="3412425" y="2942565"/>
            <a:chExt cx="2419985" cy="457200"/>
          </a:xfrm>
        </p:grpSpPr>
        <p:sp>
          <p:nvSpPr>
            <p:cNvPr id="40" name="Rectangle 62"/>
            <p:cNvSpPr/>
            <p:nvPr/>
          </p:nvSpPr>
          <p:spPr>
            <a:xfrm>
              <a:off x="4231982" y="2942565"/>
              <a:ext cx="1600428" cy="2999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:NoteCommand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18010" y="3247365"/>
              <a:ext cx="271580" cy="15066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412425" y="3094965"/>
              <a:ext cx="81955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59519" y="3399765"/>
              <a:ext cx="16004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84813" y="411608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8678D31-C56C-4D1D-99A1-47376EE92E04}"/>
              </a:ext>
            </a:extLst>
          </p:cNvPr>
          <p:cNvCxnSpPr>
            <a:cxnSpLocks/>
          </p:cNvCxnSpPr>
          <p:nvPr/>
        </p:nvCxnSpPr>
        <p:spPr>
          <a:xfrm>
            <a:off x="432888" y="1614332"/>
            <a:ext cx="12435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3D3B22F-3310-4806-9A67-86DEF322379A}"/>
              </a:ext>
            </a:extLst>
          </p:cNvPr>
          <p:cNvSpPr txBox="1"/>
          <p:nvPr/>
        </p:nvSpPr>
        <p:spPr>
          <a:xfrm>
            <a:off x="22954" y="161335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BBC4D6-AC8B-4DBA-9BD9-59806DF110D2}"/>
              </a:ext>
            </a:extLst>
          </p:cNvPr>
          <p:cNvSpPr txBox="1"/>
          <p:nvPr/>
        </p:nvSpPr>
        <p:spPr>
          <a:xfrm>
            <a:off x="3962400" y="1447801"/>
            <a:ext cx="1778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getFilteredPersonList()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5685224-959E-4B06-B6A6-811EC6D1D2EF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28800" y="1876204"/>
            <a:ext cx="6934200" cy="28798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543EBA5-DDBF-4AD8-8E31-D72A9733AE74}"/>
              </a:ext>
            </a:extLst>
          </p:cNvPr>
          <p:cNvSpPr txBox="1"/>
          <p:nvPr/>
        </p:nvSpPr>
        <p:spPr>
          <a:xfrm>
            <a:off x="3962400" y="1905001"/>
            <a:ext cx="1778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personList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0663186-C6AC-474F-9C8A-5C8FC2CEF250}"/>
              </a:ext>
            </a:extLst>
          </p:cNvPr>
          <p:cNvCxnSpPr>
            <a:cxnSpLocks/>
          </p:cNvCxnSpPr>
          <p:nvPr/>
        </p:nvCxnSpPr>
        <p:spPr>
          <a:xfrm>
            <a:off x="1828800" y="3646057"/>
            <a:ext cx="15004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253A78E-3214-4B22-92FC-71508D6F0A6B}"/>
              </a:ext>
            </a:extLst>
          </p:cNvPr>
          <p:cNvSpPr txBox="1"/>
          <p:nvPr/>
        </p:nvSpPr>
        <p:spPr>
          <a:xfrm>
            <a:off x="1828800" y="364508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92653F-8865-42AE-BA5C-E031A6A0E371}"/>
              </a:ext>
            </a:extLst>
          </p:cNvPr>
          <p:cNvCxnSpPr>
            <a:cxnSpLocks/>
          </p:cNvCxnSpPr>
          <p:nvPr/>
        </p:nvCxnSpPr>
        <p:spPr>
          <a:xfrm flipV="1">
            <a:off x="3445842" y="3874281"/>
            <a:ext cx="5254114" cy="264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8D37679-981A-424F-9C20-DD47A3D6B0E3}"/>
              </a:ext>
            </a:extLst>
          </p:cNvPr>
          <p:cNvSpPr txBox="1"/>
          <p:nvPr/>
        </p:nvSpPr>
        <p:spPr>
          <a:xfrm>
            <a:off x="4803042" y="3623672"/>
            <a:ext cx="2125413" cy="219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updatePerson(p)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EBB1971-2DB2-463B-BA75-0EC1F0D9DD79}"/>
              </a:ext>
            </a:extLst>
          </p:cNvPr>
          <p:cNvSpPr/>
          <p:nvPr/>
        </p:nvSpPr>
        <p:spPr>
          <a:xfrm>
            <a:off x="8686800" y="2667000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42FACE5-DACA-46B1-8C82-37B87542E26F}"/>
              </a:ext>
            </a:extLst>
          </p:cNvPr>
          <p:cNvSpPr/>
          <p:nvPr/>
        </p:nvSpPr>
        <p:spPr>
          <a:xfrm>
            <a:off x="8703642" y="3856674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106E665-6532-409B-81E4-347314CB7A34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3507463" y="4056477"/>
            <a:ext cx="5272379" cy="2879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46F2D31-75B0-4EDA-883E-0CE93E114FCE}"/>
              </a:ext>
            </a:extLst>
          </p:cNvPr>
          <p:cNvCxnSpPr>
            <a:cxnSpLocks/>
          </p:cNvCxnSpPr>
          <p:nvPr/>
        </p:nvCxnSpPr>
        <p:spPr>
          <a:xfrm>
            <a:off x="1738111" y="4320086"/>
            <a:ext cx="2702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D729BA4-5E8E-4A0D-A970-4528795E8525}"/>
              </a:ext>
            </a:extLst>
          </p:cNvPr>
          <p:cNvGrpSpPr/>
          <p:nvPr/>
        </p:nvGrpSpPr>
        <p:grpSpPr>
          <a:xfrm>
            <a:off x="-129446" y="1939315"/>
            <a:ext cx="1837225" cy="575286"/>
            <a:chOff x="-129446" y="3886200"/>
            <a:chExt cx="1837225" cy="575286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9BDDA04-CF2A-4B38-A587-A1DC960B886D}"/>
                </a:ext>
              </a:extLst>
            </p:cNvPr>
            <p:cNvGrpSpPr/>
            <p:nvPr/>
          </p:nvGrpSpPr>
          <p:grpSpPr>
            <a:xfrm>
              <a:off x="1374068" y="3971806"/>
              <a:ext cx="333711" cy="489680"/>
              <a:chOff x="1533237" y="3524424"/>
              <a:chExt cx="333711" cy="489680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A8043EE-ECAB-49A0-A0AD-D6A70320165B}"/>
                  </a:ext>
                </a:extLst>
              </p:cNvPr>
              <p:cNvSpPr/>
              <p:nvPr/>
            </p:nvSpPr>
            <p:spPr>
              <a:xfrm>
                <a:off x="1714548" y="3657600"/>
                <a:ext cx="1524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192" name="Connector: Curved 191">
                <a:extLst>
                  <a:ext uri="{FF2B5EF4-FFF2-40B4-BE49-F238E27FC236}">
                    <a16:creationId xmlns:a16="http://schemas.microsoft.com/office/drawing/2014/main" id="{7C757059-2279-4D43-8E46-08C0126E9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237" y="3524424"/>
                <a:ext cx="186031" cy="153119"/>
              </a:xfrm>
              <a:prstGeom prst="curvedConnector3">
                <a:avLst>
                  <a:gd name="adj1" fmla="val -1199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or: Curved 192">
                <a:extLst>
                  <a:ext uri="{FF2B5EF4-FFF2-40B4-BE49-F238E27FC236}">
                    <a16:creationId xmlns:a16="http://schemas.microsoft.com/office/drawing/2014/main" id="{AAC92F31-04D6-49D7-8745-DE5193D2589F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1689189" y="3895221"/>
                <a:ext cx="152389" cy="118883"/>
              </a:xfrm>
              <a:prstGeom prst="curvedConnector3">
                <a:avLst>
                  <a:gd name="adj1" fmla="val -7433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or: Curved 193">
                <a:extLst>
                  <a:ext uri="{FF2B5EF4-FFF2-40B4-BE49-F238E27FC236}">
                    <a16:creationId xmlns:a16="http://schemas.microsoft.com/office/drawing/2014/main" id="{4CCF279A-FF01-4690-8528-5D00CA352CE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533240" y="3524426"/>
                <a:ext cx="295561" cy="59020"/>
              </a:xfrm>
              <a:prstGeom prst="curvedConnector3">
                <a:avLst>
                  <a:gd name="adj1" fmla="val 165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9A5788D-7720-48E7-B1A1-82474C2F50E0}"/>
                </a:ext>
              </a:extLst>
            </p:cNvPr>
            <p:cNvSpPr txBox="1"/>
            <p:nvPr/>
          </p:nvSpPr>
          <p:spPr>
            <a:xfrm>
              <a:off x="-129446" y="38862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copyWithoutNote()</a:t>
              </a:r>
            </a:p>
          </p:txBody>
        </p:sp>
      </p:grp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AF1314C-0A5E-469E-88D0-17DB75B39D9E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818109" y="4085275"/>
            <a:ext cx="15782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126</cp:revision>
  <dcterms:created xsi:type="dcterms:W3CDTF">2016-07-22T14:33:02Z</dcterms:created>
  <dcterms:modified xsi:type="dcterms:W3CDTF">2018-11-12T07:22:32Z</dcterms:modified>
</cp:coreProperties>
</file>