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CAC22C2-EED5-4812-8DFB-572917603A8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10/23/18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7CC4D7-5308-4307-B2A1-EC96E618E13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119960" y="1676520"/>
            <a:ext cx="7490520" cy="30592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7030a0"/>
                </a:solidFill>
                <a:latin typeface="Calibri"/>
              </a:rPr>
              <a:t>Model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877120" y="3463200"/>
            <a:ext cx="1093320" cy="34632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</a:rPr>
              <a:t>UserPref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 rot="16200000">
            <a:off x="1661400" y="3097800"/>
            <a:ext cx="1093320" cy="34632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</a:rPr>
              <a:t>ModelManager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 flipH="1" flipV="1" rot="5400000">
            <a:off x="4156200" y="1308600"/>
            <a:ext cx="612720" cy="4458960"/>
          </a:xfrm>
          <a:prstGeom prst="bentConnector3">
            <a:avLst>
              <a:gd name="adj1" fmla="val -26668"/>
            </a:avLst>
          </a:pr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3" name="CustomShape 5"/>
          <p:cNvSpPr/>
          <p:nvPr/>
        </p:nvSpPr>
        <p:spPr>
          <a:xfrm rot="16200000">
            <a:off x="955800" y="2861280"/>
            <a:ext cx="1093320" cy="34632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</a:rPr>
              <a:t>&lt;&lt;interface&gt;&gt;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</a:rPr>
              <a:t>Model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 rot="16200000">
            <a:off x="1626840" y="2952360"/>
            <a:ext cx="270000" cy="17532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2610000" y="3636720"/>
            <a:ext cx="267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910080" y="3040200"/>
            <a:ext cx="419040" cy="2520"/>
          </a:xfrm>
          <a:prstGeom prst="bentConnector3">
            <a:avLst>
              <a:gd name="adj1" fmla="val 50000"/>
            </a:avLst>
          </a:prstGeom>
          <a:ln w="19080">
            <a:solidFill>
              <a:schemeClr val="bg1">
                <a:lumMod val="75000"/>
              </a:schemeClr>
            </a:solidFill>
            <a:custDash>
              <a:ds d="100000" sp="100000"/>
            </a:custDash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7" name="Line 9"/>
          <p:cNvSpPr/>
          <p:nvPr/>
        </p:nvSpPr>
        <p:spPr>
          <a:xfrm>
            <a:off x="1849680" y="3039840"/>
            <a:ext cx="216000" cy="0"/>
          </a:xfrm>
          <a:prstGeom prst="line">
            <a:avLst/>
          </a:prstGeom>
          <a:ln w="19080">
            <a:solidFill>
              <a:srgbClr val="7030a0"/>
            </a:solidFill>
            <a:custDash>
              <a:ds d="100000" sp="100000"/>
            </a:custDash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2373840" y="3549960"/>
            <a:ext cx="235800" cy="173160"/>
          </a:xfrm>
          <a:prstGeom prst="flowChartDecision">
            <a:avLst/>
          </a:prstGeom>
          <a:noFill/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49" name="CustomShape 11"/>
          <p:cNvSpPr/>
          <p:nvPr/>
        </p:nvSpPr>
        <p:spPr>
          <a:xfrm>
            <a:off x="2786400" y="2835000"/>
            <a:ext cx="1447200" cy="3463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VersionedAddressBook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2624400" y="3003120"/>
            <a:ext cx="16164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2388240" y="2916360"/>
            <a:ext cx="235800" cy="173160"/>
          </a:xfrm>
          <a:prstGeom prst="flowChartDecision">
            <a:avLst/>
          </a:prstGeom>
          <a:noFill/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52" name="CustomShape 14"/>
          <p:cNvSpPr/>
          <p:nvPr/>
        </p:nvSpPr>
        <p:spPr>
          <a:xfrm>
            <a:off x="4762080" y="2863440"/>
            <a:ext cx="1156680" cy="3463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UniquePersonList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4233240" y="2948040"/>
            <a:ext cx="235800" cy="173160"/>
          </a:xfrm>
          <a:prstGeom prst="flowChartDecision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54" name="CustomShape 16"/>
          <p:cNvSpPr/>
          <p:nvPr/>
        </p:nvSpPr>
        <p:spPr>
          <a:xfrm>
            <a:off x="4469400" y="3034800"/>
            <a:ext cx="292680" cy="144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5" name="CustomShape 17"/>
          <p:cNvSpPr/>
          <p:nvPr/>
        </p:nvSpPr>
        <p:spPr>
          <a:xfrm>
            <a:off x="6313680" y="2858040"/>
            <a:ext cx="707760" cy="3463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Person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5918400" y="2941200"/>
            <a:ext cx="235800" cy="173160"/>
          </a:xfrm>
          <a:prstGeom prst="flowChartDecision">
            <a:avLst/>
          </a:prstGeom>
          <a:noFill/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57" name="CustomShape 19"/>
          <p:cNvSpPr/>
          <p:nvPr/>
        </p:nvSpPr>
        <p:spPr>
          <a:xfrm>
            <a:off x="6154560" y="3027600"/>
            <a:ext cx="158760" cy="324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8" name="CustomShape 20"/>
          <p:cNvSpPr/>
          <p:nvPr/>
        </p:nvSpPr>
        <p:spPr>
          <a:xfrm>
            <a:off x="7712280" y="3829320"/>
            <a:ext cx="707760" cy="2854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Address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7041960" y="2948040"/>
            <a:ext cx="235800" cy="173160"/>
          </a:xfrm>
          <a:prstGeom prst="flowChartDecision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0" name="CustomShape 22"/>
          <p:cNvSpPr/>
          <p:nvPr/>
        </p:nvSpPr>
        <p:spPr>
          <a:xfrm>
            <a:off x="7278120" y="3033360"/>
            <a:ext cx="434160" cy="89856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1" name="CustomShape 23"/>
          <p:cNvSpPr/>
          <p:nvPr/>
        </p:nvSpPr>
        <p:spPr>
          <a:xfrm>
            <a:off x="7712280" y="2887200"/>
            <a:ext cx="707760" cy="2854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Name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 flipV="1">
            <a:off x="7278120" y="3030120"/>
            <a:ext cx="434160" cy="432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3" name="CustomShape 25"/>
          <p:cNvSpPr/>
          <p:nvPr/>
        </p:nvSpPr>
        <p:spPr>
          <a:xfrm>
            <a:off x="7712280" y="3210120"/>
            <a:ext cx="707760" cy="2854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Phone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>
            <a:off x="7278120" y="3034800"/>
            <a:ext cx="434160" cy="31788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5" name="CustomShape 27"/>
          <p:cNvSpPr/>
          <p:nvPr/>
        </p:nvSpPr>
        <p:spPr>
          <a:xfrm>
            <a:off x="7712280" y="3533040"/>
            <a:ext cx="707760" cy="2854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Email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7278120" y="3034800"/>
            <a:ext cx="434160" cy="64080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7" name="CustomShape 29"/>
          <p:cNvSpPr/>
          <p:nvPr/>
        </p:nvSpPr>
        <p:spPr>
          <a:xfrm rot="16200000">
            <a:off x="6444360" y="3504960"/>
            <a:ext cx="88056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latin typeface="Calibri"/>
              </a:rPr>
              <a:t>filtered list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8" name="CustomShape 30"/>
          <p:cNvSpPr/>
          <p:nvPr/>
        </p:nvSpPr>
        <p:spPr>
          <a:xfrm>
            <a:off x="2057400" y="4239360"/>
            <a:ext cx="1066320" cy="3463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&lt;&lt;interface&gt;&gt;</a:t>
            </a:r>
            <a:br/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ObservableList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 flipH="1" rot="16200000">
            <a:off x="1364040" y="3719880"/>
            <a:ext cx="831240" cy="554040"/>
          </a:xfrm>
          <a:prstGeom prst="bentConnector2">
            <a:avLst/>
          </a:prstGeom>
          <a:ln w="19080">
            <a:solidFill>
              <a:srgbClr val="7030a0"/>
            </a:solidFill>
            <a:custDash>
              <a:ds d="100000" sp="100000"/>
            </a:custDash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0" name="CustomShape 32"/>
          <p:cNvSpPr/>
          <p:nvPr/>
        </p:nvSpPr>
        <p:spPr>
          <a:xfrm>
            <a:off x="4325040" y="305892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latin typeface="Calibri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1" name="CustomShape 33"/>
          <p:cNvSpPr/>
          <p:nvPr/>
        </p:nvSpPr>
        <p:spPr>
          <a:xfrm>
            <a:off x="6135120" y="309780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latin typeface="Calibri"/>
              </a:rPr>
              <a:t>*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2" name="CustomShape 34"/>
          <p:cNvSpPr/>
          <p:nvPr/>
        </p:nvSpPr>
        <p:spPr>
          <a:xfrm>
            <a:off x="2560320" y="2753640"/>
            <a:ext cx="7812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latin typeface="Calibri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3" name="CustomShape 35"/>
          <p:cNvSpPr/>
          <p:nvPr/>
        </p:nvSpPr>
        <p:spPr>
          <a:xfrm>
            <a:off x="2707200" y="366768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latin typeface="Calibri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4" name="CustomShape 36"/>
          <p:cNvSpPr/>
          <p:nvPr/>
        </p:nvSpPr>
        <p:spPr>
          <a:xfrm>
            <a:off x="6449760" y="320472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latin typeface="Calibri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5" name="CustomShape 37"/>
          <p:cNvSpPr/>
          <p:nvPr/>
        </p:nvSpPr>
        <p:spPr>
          <a:xfrm>
            <a:off x="4755960" y="2206800"/>
            <a:ext cx="1156680" cy="2854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UniqueAssignmentList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6" name="CustomShape 38"/>
          <p:cNvSpPr/>
          <p:nvPr/>
        </p:nvSpPr>
        <p:spPr>
          <a:xfrm flipH="1" flipV="1" rot="5400000">
            <a:off x="4232880" y="2535480"/>
            <a:ext cx="708840" cy="335880"/>
          </a:xfrm>
          <a:prstGeom prst="bentConnector2">
            <a:avLst/>
          </a:pr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7" name="CustomShape 39"/>
          <p:cNvSpPr/>
          <p:nvPr/>
        </p:nvSpPr>
        <p:spPr>
          <a:xfrm>
            <a:off x="6714360" y="243072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latin typeface="Calibri"/>
              </a:rPr>
              <a:t>*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8" name="CustomShape 40"/>
          <p:cNvSpPr/>
          <p:nvPr/>
        </p:nvSpPr>
        <p:spPr>
          <a:xfrm rot="16200000">
            <a:off x="6553440" y="2665080"/>
            <a:ext cx="235800" cy="173160"/>
          </a:xfrm>
          <a:prstGeom prst="flowChartDecision">
            <a:avLst/>
          </a:prstGeom>
          <a:noFill/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79" name="CustomShape 41"/>
          <p:cNvSpPr/>
          <p:nvPr/>
        </p:nvSpPr>
        <p:spPr>
          <a:xfrm flipV="1">
            <a:off x="5884200" y="2233080"/>
            <a:ext cx="432720" cy="11088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0" name="CustomShape 42"/>
          <p:cNvSpPr/>
          <p:nvPr/>
        </p:nvSpPr>
        <p:spPr>
          <a:xfrm>
            <a:off x="6317280" y="2059560"/>
            <a:ext cx="707760" cy="3463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Assignment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1" name="CustomShape 43"/>
          <p:cNvSpPr/>
          <p:nvPr/>
        </p:nvSpPr>
        <p:spPr>
          <a:xfrm>
            <a:off x="6135120" y="227808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latin typeface="Calibri"/>
              </a:rPr>
              <a:t>*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2" name="CustomShape 44"/>
          <p:cNvSpPr/>
          <p:nvPr/>
        </p:nvSpPr>
        <p:spPr>
          <a:xfrm>
            <a:off x="4367160" y="217296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7030a0"/>
                </a:solidFill>
                <a:latin typeface="Calibri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3" name="CustomShape 45"/>
          <p:cNvSpPr/>
          <p:nvPr/>
        </p:nvSpPr>
        <p:spPr>
          <a:xfrm>
            <a:off x="5911200" y="2262240"/>
            <a:ext cx="235800" cy="173160"/>
          </a:xfrm>
          <a:prstGeom prst="flowChartDecision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84" name="CustomShape 46"/>
          <p:cNvSpPr/>
          <p:nvPr/>
        </p:nvSpPr>
        <p:spPr>
          <a:xfrm flipV="1" rot="16200000">
            <a:off x="6557760" y="2519280"/>
            <a:ext cx="226800" cy="36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5" name="CustomShape 47"/>
          <p:cNvSpPr/>
          <p:nvPr/>
        </p:nvSpPr>
        <p:spPr>
          <a:xfrm rot="5400000">
            <a:off x="3471120" y="2687400"/>
            <a:ext cx="293400" cy="540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custDash>
              <a:ds d="100000" sp="100000"/>
            </a:custDash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6" name="CustomShape 48"/>
          <p:cNvSpPr/>
          <p:nvPr/>
        </p:nvSpPr>
        <p:spPr>
          <a:xfrm flipV="1" rot="10800000">
            <a:off x="3761640" y="2542680"/>
            <a:ext cx="281880" cy="156600"/>
          </a:xfrm>
          <a:prstGeom prst="triangle">
            <a:avLst>
              <a:gd name="adj" fmla="val 50000"/>
            </a:avLst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87" name="CustomShape 49"/>
          <p:cNvSpPr/>
          <p:nvPr/>
        </p:nvSpPr>
        <p:spPr>
          <a:xfrm>
            <a:off x="1177920" y="1998000"/>
            <a:ext cx="1443240" cy="36396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&lt;&lt;interface&gt;&gt;</a:t>
            </a:r>
            <a:br/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ReadOnlyAddressBook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8" name="CustomShape 50"/>
          <p:cNvSpPr/>
          <p:nvPr/>
        </p:nvSpPr>
        <p:spPr>
          <a:xfrm>
            <a:off x="3087360" y="1998000"/>
            <a:ext cx="1060200" cy="36396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AddressBook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89" name="CustomShape 51"/>
          <p:cNvSpPr/>
          <p:nvPr/>
        </p:nvSpPr>
        <p:spPr>
          <a:xfrm rot="16200000">
            <a:off x="2586240" y="2069280"/>
            <a:ext cx="270720" cy="187200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90" name="CustomShape 52"/>
          <p:cNvSpPr/>
          <p:nvPr/>
        </p:nvSpPr>
        <p:spPr>
          <a:xfrm>
            <a:off x="2815200" y="2177640"/>
            <a:ext cx="271440" cy="252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custDash>
              <a:ds d="100000" sp="100000"/>
            </a:custDash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1" name="CustomShape 53"/>
          <p:cNvSpPr/>
          <p:nvPr/>
        </p:nvSpPr>
        <p:spPr>
          <a:xfrm>
            <a:off x="7704720" y="1864800"/>
            <a:ext cx="707760" cy="21204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N</a:t>
            </a: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a</a:t>
            </a: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m</a:t>
            </a: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2" name="CustomShape 54"/>
          <p:cNvSpPr/>
          <p:nvPr/>
        </p:nvSpPr>
        <p:spPr>
          <a:xfrm>
            <a:off x="7034400" y="2149920"/>
            <a:ext cx="235800" cy="128520"/>
          </a:xfrm>
          <a:prstGeom prst="flowChartDecision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93" name="CustomShape 55"/>
          <p:cNvSpPr/>
          <p:nvPr/>
        </p:nvSpPr>
        <p:spPr>
          <a:xfrm flipV="1">
            <a:off x="7270560" y="1969920"/>
            <a:ext cx="434160" cy="24300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4" name="CustomShape 56"/>
          <p:cNvSpPr/>
          <p:nvPr/>
        </p:nvSpPr>
        <p:spPr>
          <a:xfrm>
            <a:off x="7704720" y="2104560"/>
            <a:ext cx="707760" cy="21204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Deadlin</a:t>
            </a: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5" name="CustomShape 57"/>
          <p:cNvSpPr/>
          <p:nvPr/>
        </p:nvSpPr>
        <p:spPr>
          <a:xfrm flipV="1">
            <a:off x="7270560" y="2210400"/>
            <a:ext cx="434160" cy="324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6" name="CustomShape 58"/>
          <p:cNvSpPr/>
          <p:nvPr/>
        </p:nvSpPr>
        <p:spPr>
          <a:xfrm>
            <a:off x="7704720" y="2344320"/>
            <a:ext cx="707760" cy="21204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Weight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7" name="CustomShape 59"/>
          <p:cNvSpPr/>
          <p:nvPr/>
        </p:nvSpPr>
        <p:spPr>
          <a:xfrm>
            <a:off x="7270560" y="2214000"/>
            <a:ext cx="434160" cy="23616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8" name="CustomShape 60"/>
          <p:cNvSpPr/>
          <p:nvPr/>
        </p:nvSpPr>
        <p:spPr>
          <a:xfrm>
            <a:off x="7704720" y="2584080"/>
            <a:ext cx="707760" cy="21204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M</a:t>
            </a: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a</a:t>
            </a: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x</a:t>
            </a: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M</a:t>
            </a: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a</a:t>
            </a: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r</a:t>
            </a: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9" name="CustomShape 61"/>
          <p:cNvSpPr/>
          <p:nvPr/>
        </p:nvSpPr>
        <p:spPr>
          <a:xfrm>
            <a:off x="7270560" y="2214000"/>
            <a:ext cx="434160" cy="47592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0" name="CustomShape 62"/>
          <p:cNvSpPr/>
          <p:nvPr/>
        </p:nvSpPr>
        <p:spPr>
          <a:xfrm>
            <a:off x="7712280" y="4114800"/>
            <a:ext cx="707760" cy="2854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&lt;&lt;List&gt;&gt; Tag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1" name="CustomShape 63"/>
          <p:cNvSpPr/>
          <p:nvPr/>
        </p:nvSpPr>
        <p:spPr>
          <a:xfrm>
            <a:off x="7278480" y="3025080"/>
            <a:ext cx="433800" cy="118116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2" name="CustomShape 64"/>
          <p:cNvSpPr/>
          <p:nvPr/>
        </p:nvSpPr>
        <p:spPr>
          <a:xfrm>
            <a:off x="7712280" y="4414680"/>
            <a:ext cx="707760" cy="2854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</a:rPr>
              <a:t>&lt;&lt;Map&gt;&gt; String, Mark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3" name="CustomShape 65"/>
          <p:cNvSpPr/>
          <p:nvPr/>
        </p:nvSpPr>
        <p:spPr>
          <a:xfrm>
            <a:off x="7278480" y="3016440"/>
            <a:ext cx="433800" cy="151956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Application>LibreOffice/6.0.6.2$Linux_X86_64 LibreOffice_project/00m0$Build-2</Application>
  <Words>33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en-US</dc:language>
  <cp:lastModifiedBy/>
  <dcterms:modified xsi:type="dcterms:W3CDTF">2018-10-23T23:46:50Z</dcterms:modified>
  <cp:revision>84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