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46441" y="3355602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94302" y="3473437"/>
            <a:ext cx="369164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163466" y="3116057"/>
            <a:ext cx="1775090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Text being added to a note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2938556" y="3471326"/>
            <a:ext cx="367853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6688022" y="319731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782787" y="2409021"/>
            <a:ext cx="230568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noteT</a:t>
            </a:r>
            <a:r>
              <a:rPr lang="en-US" dirty="0"/>
              <a:t>ext is default]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978790" y="2557176"/>
            <a:ext cx="2531738" cy="5712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newText is empty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306409" y="323094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3830125" y="331116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 dirty="0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3568710" y="2820863"/>
            <a:ext cx="388163" cy="431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6510528" y="2842780"/>
            <a:ext cx="417877" cy="354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C5E61-1A43-467D-B20E-78A005E62F17}"/>
              </a:ext>
            </a:extLst>
          </p:cNvPr>
          <p:cNvGrpSpPr/>
          <p:nvPr/>
        </p:nvGrpSpPr>
        <p:grpSpPr>
          <a:xfrm>
            <a:off x="365760" y="4134971"/>
            <a:ext cx="3589909" cy="960400"/>
            <a:chOff x="2609088" y="3793595"/>
            <a:chExt cx="3589909" cy="960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1A7435-1CBD-4D64-B373-CDF617409EFD}"/>
                </a:ext>
              </a:extLst>
            </p:cNvPr>
            <p:cNvSpPr txBox="1"/>
            <p:nvPr/>
          </p:nvSpPr>
          <p:spPr>
            <a:xfrm>
              <a:off x="5345870" y="3793595"/>
              <a:ext cx="85312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[else]</a:t>
              </a:r>
            </a:p>
          </p:txBody>
        </p:sp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C0CC944E-8507-441C-A9CF-32E1AFC9C241}"/>
                </a:ext>
              </a:extLst>
            </p:cNvPr>
            <p:cNvSpPr/>
            <p:nvPr/>
          </p:nvSpPr>
          <p:spPr>
            <a:xfrm>
              <a:off x="2609088" y="4043458"/>
              <a:ext cx="2537266" cy="710537"/>
            </a:xfrm>
            <a:prstGeom prst="wedgeRectCallout">
              <a:avLst>
                <a:gd name="adj1" fmla="val 60214"/>
                <a:gd name="adj2" fmla="val -4388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288FC-C547-4A6B-879E-D35EBF087E35}"/>
                </a:ext>
              </a:extLst>
            </p:cNvPr>
            <p:cNvSpPr txBox="1"/>
            <p:nvPr/>
          </p:nvSpPr>
          <p:spPr>
            <a:xfrm>
              <a:off x="2609088" y="4043458"/>
              <a:ext cx="2537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noteText will always be punctuated if not default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47531B-6EAA-40D1-8BC7-D8B3D0A54988}"/>
              </a:ext>
            </a:extLst>
          </p:cNvPr>
          <p:cNvSpPr/>
          <p:nvPr/>
        </p:nvSpPr>
        <p:spPr>
          <a:xfrm>
            <a:off x="3975816" y="3544889"/>
            <a:ext cx="2537266" cy="11570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newText copies noteText and replaces the ending punctuation with a comma</a:t>
            </a:r>
          </a:p>
        </p:txBody>
      </p:sp>
      <p:cxnSp>
        <p:nvCxnSpPr>
          <p:cNvPr id="36" name="Elbow Connector 65">
            <a:extLst>
              <a:ext uri="{FF2B5EF4-FFF2-40B4-BE49-F238E27FC236}">
                <a16:creationId xmlns:a16="http://schemas.microsoft.com/office/drawing/2014/main" id="{6195F175-8519-4F7D-9B98-5A65588C2070}"/>
              </a:ext>
            </a:extLst>
          </p:cNvPr>
          <p:cNvCxnSpPr>
            <a:cxnSpLocks/>
            <a:stCxn id="56" idx="2"/>
            <a:endCxn id="35" idx="1"/>
          </p:cNvCxnSpPr>
          <p:nvPr/>
        </p:nvCxnSpPr>
        <p:spPr>
          <a:xfrm rot="16200000" flipH="1">
            <a:off x="3555441" y="3703060"/>
            <a:ext cx="411726" cy="42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73">
            <a:extLst>
              <a:ext uri="{FF2B5EF4-FFF2-40B4-BE49-F238E27FC236}">
                <a16:creationId xmlns:a16="http://schemas.microsoft.com/office/drawing/2014/main" id="{10632184-42A2-4927-90AD-317D2FD9C6B7}"/>
              </a:ext>
            </a:extLst>
          </p:cNvPr>
          <p:cNvCxnSpPr>
            <a:cxnSpLocks/>
            <a:stCxn id="35" idx="3"/>
            <a:endCxn id="46" idx="2"/>
          </p:cNvCxnSpPr>
          <p:nvPr/>
        </p:nvCxnSpPr>
        <p:spPr>
          <a:xfrm flipV="1">
            <a:off x="6513082" y="3678083"/>
            <a:ext cx="415323" cy="44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2D0E92E-A1E0-4E51-A728-B37C81ECCAB5}"/>
              </a:ext>
            </a:extLst>
          </p:cNvPr>
          <p:cNvSpPr/>
          <p:nvPr/>
        </p:nvSpPr>
        <p:spPr>
          <a:xfrm>
            <a:off x="8276470" y="2203607"/>
            <a:ext cx="2635370" cy="5712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Full-stop suffix-ed to text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C5F003-B6D1-461F-9E7D-103F6E0EFA74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7168788" y="3437700"/>
            <a:ext cx="294701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DA720BE2-FAA9-42CB-885E-DD8EE784AE16}"/>
              </a:ext>
            </a:extLst>
          </p:cNvPr>
          <p:cNvSpPr/>
          <p:nvPr/>
        </p:nvSpPr>
        <p:spPr>
          <a:xfrm>
            <a:off x="7463489" y="320080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cxnSp>
        <p:nvCxnSpPr>
          <p:cNvPr id="57" name="Elbow Connector 65">
            <a:extLst>
              <a:ext uri="{FF2B5EF4-FFF2-40B4-BE49-F238E27FC236}">
                <a16:creationId xmlns:a16="http://schemas.microsoft.com/office/drawing/2014/main" id="{286467F2-3CCF-4E4A-97A9-122B34F22068}"/>
              </a:ext>
            </a:extLst>
          </p:cNvPr>
          <p:cNvCxnSpPr>
            <a:cxnSpLocks/>
            <a:stCxn id="52" idx="0"/>
            <a:endCxn id="49" idx="1"/>
          </p:cNvCxnSpPr>
          <p:nvPr/>
        </p:nvCxnSpPr>
        <p:spPr>
          <a:xfrm rot="5400000" flipH="1" flipV="1">
            <a:off x="7634372" y="2558711"/>
            <a:ext cx="711598" cy="572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76FC9F-75C9-492E-91D3-6834594C9AE8}"/>
              </a:ext>
            </a:extLst>
          </p:cNvPr>
          <p:cNvSpPr txBox="1"/>
          <p:nvPr/>
        </p:nvSpPr>
        <p:spPr>
          <a:xfrm>
            <a:off x="6084047" y="2081981"/>
            <a:ext cx="230568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[text not punctuated]</a:t>
            </a:r>
            <a:endParaRPr lang="en-SG" sz="1801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15A812A2-43D6-464A-A113-E1C40AC8715E}"/>
              </a:ext>
            </a:extLst>
          </p:cNvPr>
          <p:cNvSpPr/>
          <p:nvPr/>
        </p:nvSpPr>
        <p:spPr>
          <a:xfrm>
            <a:off x="11023649" y="319367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cxnSp>
        <p:nvCxnSpPr>
          <p:cNvPr id="63" name="Elbow Connector 73">
            <a:extLst>
              <a:ext uri="{FF2B5EF4-FFF2-40B4-BE49-F238E27FC236}">
                <a16:creationId xmlns:a16="http://schemas.microsoft.com/office/drawing/2014/main" id="{D8461C31-1D1E-4EB0-9188-91F8F787952C}"/>
              </a:ext>
            </a:extLst>
          </p:cNvPr>
          <p:cNvCxnSpPr>
            <a:cxnSpLocks/>
            <a:stCxn id="49" idx="3"/>
            <a:endCxn id="62" idx="0"/>
          </p:cNvCxnSpPr>
          <p:nvPr/>
        </p:nvCxnSpPr>
        <p:spPr>
          <a:xfrm>
            <a:off x="10911840" y="2489211"/>
            <a:ext cx="352192" cy="704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73">
            <a:extLst>
              <a:ext uri="{FF2B5EF4-FFF2-40B4-BE49-F238E27FC236}">
                <a16:creationId xmlns:a16="http://schemas.microsoft.com/office/drawing/2014/main" id="{16E23AB4-76FA-4F92-A5AE-5CB80D900D6C}"/>
              </a:ext>
            </a:extLst>
          </p:cNvPr>
          <p:cNvCxnSpPr>
            <a:cxnSpLocks/>
            <a:stCxn id="52" idx="2"/>
            <a:endCxn id="62" idx="2"/>
          </p:cNvCxnSpPr>
          <p:nvPr/>
        </p:nvCxnSpPr>
        <p:spPr>
          <a:xfrm rot="5400000" flipH="1" flipV="1">
            <a:off x="9480386" y="1897930"/>
            <a:ext cx="7131" cy="3560160"/>
          </a:xfrm>
          <a:prstGeom prst="bentConnector3">
            <a:avLst>
              <a:gd name="adj1" fmla="val -91897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142297-6CBC-4EC9-8423-EC77A35463B5}"/>
              </a:ext>
            </a:extLst>
          </p:cNvPr>
          <p:cNvSpPr txBox="1"/>
          <p:nvPr/>
        </p:nvSpPr>
        <p:spPr>
          <a:xfrm>
            <a:off x="7352714" y="436851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9E2D30-ECEF-4BD5-9CDB-E23CD3EAE9D0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 flipV="1">
            <a:off x="11504415" y="3429762"/>
            <a:ext cx="263596" cy="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266AE0A-60B3-414E-B181-BD15BE3DA953}"/>
              </a:ext>
            </a:extLst>
          </p:cNvPr>
          <p:cNvSpPr/>
          <p:nvPr/>
        </p:nvSpPr>
        <p:spPr>
          <a:xfrm>
            <a:off x="11768011" y="3144158"/>
            <a:ext cx="1787969" cy="5712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Text added to back of newText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196F95-6BAD-4C93-B4C9-CAA4E1E1AB89}"/>
              </a:ext>
            </a:extLst>
          </p:cNvPr>
          <p:cNvCxnSpPr>
            <a:cxnSpLocks/>
            <a:stCxn id="76" idx="3"/>
            <a:endCxn id="68" idx="2"/>
          </p:cNvCxnSpPr>
          <p:nvPr/>
        </p:nvCxnSpPr>
        <p:spPr>
          <a:xfrm flipV="1">
            <a:off x="13555980" y="3429000"/>
            <a:ext cx="27414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C17ECFE8-CEE7-492A-A403-D05AC22F5527}"/>
              </a:ext>
            </a:extLst>
          </p:cNvPr>
          <p:cNvSpPr/>
          <p:nvPr/>
        </p:nvSpPr>
        <p:spPr>
          <a:xfrm>
            <a:off x="14200512" y="3606165"/>
            <a:ext cx="1035678" cy="571207"/>
          </a:xfrm>
          <a:prstGeom prst="wedgeRectCallout">
            <a:avLst>
              <a:gd name="adj1" fmla="val -62881"/>
              <a:gd name="adj2" fmla="val -5908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newText returned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User</cp:lastModifiedBy>
  <cp:revision>49</cp:revision>
  <dcterms:created xsi:type="dcterms:W3CDTF">2017-07-28T00:49:09Z</dcterms:created>
  <dcterms:modified xsi:type="dcterms:W3CDTF">2018-11-11T19:24:53Z</dcterms:modified>
</cp:coreProperties>
</file>