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B86-3797-47F6-9D8C-3B0A5CDE7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63C57-2556-44D9-83DF-8A288FB1A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6F9E-3800-4E55-AFC3-4E0F970F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A28E-91E7-409E-AEBC-E67EAC9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9193-D761-4A57-A81B-076239AE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BAC9-D4A8-471E-BE51-237A12E3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A2EDD-13D9-4D9F-A259-F691D74D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1F4F-BCC2-4755-9C94-395F0121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7CBF-EDC3-44C3-9705-78D4A92D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3C18-BADF-4B8D-AB79-45D886ED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F061E-8B3A-404C-8615-0AC98FFB1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EA407-F7E2-47A8-9A7D-3488A8A83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582E-9B7E-4D4B-823F-340C07E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1813-38BA-42E1-922A-90AE168E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2478-F082-42F8-BDE5-64CABCC9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C81B-6261-4DF7-B01D-EB5112C2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0CDA-EC98-4E49-B36E-24888CFF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C320-9172-4C71-B2BA-B5D81D94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A53D-F27B-495F-A714-810B1F0F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B22E-0E9C-408F-A7A4-AD40031B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41FA-938E-4D65-B956-3890A2B5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853E-F713-43BA-A94B-0F51BA94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ED33-F3BF-4651-B203-A8009339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544E-DA88-4BDB-87B1-3A874EA6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FD3F-A43C-4289-A760-F4D25E0F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09B-C1D0-49D3-85B1-156540C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32CE-C253-42EA-8766-27636D7E7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BFE23-EF50-4D1D-B64C-DF2DFEDAB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C089-EB2B-4377-AED7-12C3F67B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C499-2736-4BF1-95AA-0719E7AD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031A-F118-45ED-994D-FACC73D9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D2CB-6BDE-4258-B3BB-24F00E2F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D2B28-0935-4FC6-8C3B-DB8E5E5F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B917C-DA7F-4C76-B407-61B09085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9E1C4-33A9-43DB-B12E-834009EF2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E22AA-32BA-4187-9C13-5ECB71413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A9E65-1FED-4A00-BDCE-4FAA484A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9CA64-F0F4-4868-B54C-A7B1C803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E4281-D527-40D7-B5F8-9332BED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FAA4-3969-4E35-8C90-AF82BC35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F06E-BC9C-4DB6-B900-B9C30798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65DC-9DEF-4619-80E6-029B4572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328B6-EE44-4F91-97E4-0CD68CEA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DC7AB-77B5-4A5D-8413-BDF5E58F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C8669-88E3-4F3E-B290-E9D535FE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FC3F-1565-493B-A503-0477A569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3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1FC1-3D45-41F0-8A4C-71DBC2E6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556D-F5C8-4839-950B-E9BC38A9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EFCB-1C3E-4F4B-BC66-259A2D93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E67E-76D2-4C80-855D-F7EB53B4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FEEA-8993-4B81-B23A-C67257D0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2FEC5-1F6C-4B61-A457-1D25F370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F508-2C33-4802-8287-C0489F5C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4242-410E-406D-A06A-C97B52B05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D22C-FC0A-461A-8264-614C0969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64727-FC30-4DA9-A17B-C9D3C2CD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5DFC-9C3C-48E2-94E5-05C595F8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A57C5-A52A-4217-88D6-151A9E8E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27764-A67A-4E96-A55F-17139C08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A6B72-B6F5-4251-9AF9-D02D1C6A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214D-E14F-46C9-992E-FECDD1350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75EE-B6E8-4D0A-8D46-359542A1FF3E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8D04-1A16-4E61-9607-E67D28BD1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1780-4E23-43C4-AE43-D7B2A4987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CD38-1990-4306-B71C-9550DBEC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C34D8-4321-415B-B997-FABD2715C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4441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77302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06893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61122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Parent_category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142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40047-2B05-4362-AB91-851299A0B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30563"/>
              </p:ext>
            </p:extLst>
          </p:nvPr>
        </p:nvGraphicFramePr>
        <p:xfrm>
          <a:off x="2031999" y="182112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6453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935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54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17E864-C06A-4579-A006-9F21960A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4345"/>
              </p:ext>
            </p:extLst>
          </p:nvPr>
        </p:nvGraphicFramePr>
        <p:xfrm>
          <a:off x="2031999" y="29225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17948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0757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8087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795314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err="1"/>
                        <a:t>Order_details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3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93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928406-860B-4A47-BFEF-44E3DC16C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22315"/>
              </p:ext>
            </p:extLst>
          </p:nvPr>
        </p:nvGraphicFramePr>
        <p:xfrm>
          <a:off x="2031999" y="40190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17948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0757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8087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795314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3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Total_cost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93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35C776-A382-4B58-BF0C-4DED8AA17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2590"/>
              </p:ext>
            </p:extLst>
          </p:nvPr>
        </p:nvGraphicFramePr>
        <p:xfrm>
          <a:off x="2031999" y="51154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42888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93524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8295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8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126428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8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66187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C5D6E7-B2D0-4692-AFAC-D7EB11170C4D}"/>
              </a:ext>
            </a:extLst>
          </p:cNvPr>
          <p:cNvCxnSpPr/>
          <p:nvPr/>
        </p:nvCxnSpPr>
        <p:spPr>
          <a:xfrm flipH="1">
            <a:off x="1315616" y="1278294"/>
            <a:ext cx="716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CEACEF-48BC-4F80-B09D-A584C021A0BC}"/>
              </a:ext>
            </a:extLst>
          </p:cNvPr>
          <p:cNvCxnSpPr/>
          <p:nvPr/>
        </p:nvCxnSpPr>
        <p:spPr>
          <a:xfrm>
            <a:off x="1306286" y="1278294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9E76B-0B9F-477F-A7C0-E5F9E504B6C4}"/>
              </a:ext>
            </a:extLst>
          </p:cNvPr>
          <p:cNvCxnSpPr/>
          <p:nvPr/>
        </p:nvCxnSpPr>
        <p:spPr>
          <a:xfrm>
            <a:off x="1324946" y="6139543"/>
            <a:ext cx="631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415D70-3B47-4CF7-BC01-F26CC8AF7CDA}"/>
              </a:ext>
            </a:extLst>
          </p:cNvPr>
          <p:cNvCxnSpPr/>
          <p:nvPr/>
        </p:nvCxnSpPr>
        <p:spPr>
          <a:xfrm flipV="1">
            <a:off x="7641771" y="5857168"/>
            <a:ext cx="0" cy="28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811B28-4D45-42F7-9305-4A13E26AC16C}"/>
              </a:ext>
            </a:extLst>
          </p:cNvPr>
          <p:cNvCxnSpPr>
            <a:cxnSpLocks/>
          </p:cNvCxnSpPr>
          <p:nvPr/>
        </p:nvCxnSpPr>
        <p:spPr>
          <a:xfrm flipH="1" flipV="1">
            <a:off x="1296957" y="401216"/>
            <a:ext cx="9329" cy="8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6353C6-9C14-495C-A8E0-AD912862C7B7}"/>
              </a:ext>
            </a:extLst>
          </p:cNvPr>
          <p:cNvCxnSpPr/>
          <p:nvPr/>
        </p:nvCxnSpPr>
        <p:spPr>
          <a:xfrm>
            <a:off x="1296957" y="401216"/>
            <a:ext cx="918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98C37B-8DB9-4ECB-AD0A-2C00AFBE4576}"/>
              </a:ext>
            </a:extLst>
          </p:cNvPr>
          <p:cNvCxnSpPr/>
          <p:nvPr/>
        </p:nvCxnSpPr>
        <p:spPr>
          <a:xfrm>
            <a:off x="10487608" y="401216"/>
            <a:ext cx="0" cy="8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E11F14-D99B-4ECE-96D9-A8CC9D52A74F}"/>
              </a:ext>
            </a:extLst>
          </p:cNvPr>
          <p:cNvCxnSpPr/>
          <p:nvPr/>
        </p:nvCxnSpPr>
        <p:spPr>
          <a:xfrm flipH="1">
            <a:off x="10159999" y="1278294"/>
            <a:ext cx="31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BD2CE5-4198-4919-BF95-EF79908B7255}"/>
              </a:ext>
            </a:extLst>
          </p:cNvPr>
          <p:cNvCxnSpPr/>
          <p:nvPr/>
        </p:nvCxnSpPr>
        <p:spPr>
          <a:xfrm flipV="1">
            <a:off x="1772816" y="3834882"/>
            <a:ext cx="0" cy="181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0939A8-BD43-4E7A-A40B-624F8F1EEC7B}"/>
              </a:ext>
            </a:extLst>
          </p:cNvPr>
          <p:cNvCxnSpPr/>
          <p:nvPr/>
        </p:nvCxnSpPr>
        <p:spPr>
          <a:xfrm>
            <a:off x="1772816" y="3844212"/>
            <a:ext cx="307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D80BFB-6697-4B46-9370-D4182961D44A}"/>
              </a:ext>
            </a:extLst>
          </p:cNvPr>
          <p:cNvCxnSpPr/>
          <p:nvPr/>
        </p:nvCxnSpPr>
        <p:spPr>
          <a:xfrm flipV="1">
            <a:off x="4851918" y="3664268"/>
            <a:ext cx="0" cy="17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8264B4-6F8E-4F72-BC0E-66AD7A6124B9}"/>
              </a:ext>
            </a:extLst>
          </p:cNvPr>
          <p:cNvCxnSpPr/>
          <p:nvPr/>
        </p:nvCxnSpPr>
        <p:spPr>
          <a:xfrm>
            <a:off x="1772816" y="5654351"/>
            <a:ext cx="259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19DE00-D12E-4A47-9062-B812A67678B1}"/>
              </a:ext>
            </a:extLst>
          </p:cNvPr>
          <p:cNvCxnSpPr/>
          <p:nvPr/>
        </p:nvCxnSpPr>
        <p:spPr>
          <a:xfrm>
            <a:off x="1531257" y="3429000"/>
            <a:ext cx="48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A0B250-DC4C-49EE-98C5-C26960E38A30}"/>
              </a:ext>
            </a:extLst>
          </p:cNvPr>
          <p:cNvCxnSpPr/>
          <p:nvPr/>
        </p:nvCxnSpPr>
        <p:spPr>
          <a:xfrm>
            <a:off x="1539551" y="3429000"/>
            <a:ext cx="0" cy="118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87D5A9-2084-4B2E-BF35-4FE7A721DA42}"/>
              </a:ext>
            </a:extLst>
          </p:cNvPr>
          <p:cNvCxnSpPr/>
          <p:nvPr/>
        </p:nvCxnSpPr>
        <p:spPr>
          <a:xfrm>
            <a:off x="1531257" y="4599992"/>
            <a:ext cx="500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004123-D057-405A-9232-CC3B9D942614}"/>
              </a:ext>
            </a:extLst>
          </p:cNvPr>
          <p:cNvCxnSpPr/>
          <p:nvPr/>
        </p:nvCxnSpPr>
        <p:spPr>
          <a:xfrm flipH="1">
            <a:off x="1390261" y="2360645"/>
            <a:ext cx="641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4FE050-01EA-4711-8C4A-E3EA25F7FCA5}"/>
              </a:ext>
            </a:extLst>
          </p:cNvPr>
          <p:cNvCxnSpPr/>
          <p:nvPr/>
        </p:nvCxnSpPr>
        <p:spPr>
          <a:xfrm>
            <a:off x="1390261" y="2369976"/>
            <a:ext cx="0" cy="257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9E872C-0C5E-4629-BD74-D6A445883CA1}"/>
              </a:ext>
            </a:extLst>
          </p:cNvPr>
          <p:cNvCxnSpPr/>
          <p:nvPr/>
        </p:nvCxnSpPr>
        <p:spPr>
          <a:xfrm>
            <a:off x="1390261" y="4954555"/>
            <a:ext cx="3554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78E599-6EA5-4C86-B41A-4E3559E546F8}"/>
              </a:ext>
            </a:extLst>
          </p:cNvPr>
          <p:cNvCxnSpPr/>
          <p:nvPr/>
        </p:nvCxnSpPr>
        <p:spPr>
          <a:xfrm flipV="1">
            <a:off x="4954555" y="4744616"/>
            <a:ext cx="0" cy="2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Wenink</dc:creator>
  <cp:lastModifiedBy>Robert Wenink</cp:lastModifiedBy>
  <cp:revision>4</cp:revision>
  <dcterms:created xsi:type="dcterms:W3CDTF">2019-01-16T13:30:03Z</dcterms:created>
  <dcterms:modified xsi:type="dcterms:W3CDTF">2019-01-16T13:54:56Z</dcterms:modified>
</cp:coreProperties>
</file>