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B5E"/>
    <a:srgbClr val="FF438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Robert" userId="0c412f1c-a1dd-4c74-a882-7f803c38f654" providerId="ADAL" clId="{A2A2CDCB-AB92-6D42-987B-A6A27AE7D4BD}"/>
    <pc:docChg chg="modSld">
      <pc:chgData name="HUNTER Robert" userId="0c412f1c-a1dd-4c74-a882-7f803c38f654" providerId="ADAL" clId="{A2A2CDCB-AB92-6D42-987B-A6A27AE7D4BD}" dt="2019-01-25T16:30:11.836" v="88" actId="1076"/>
      <pc:docMkLst>
        <pc:docMk/>
      </pc:docMkLst>
      <pc:sldChg chg="addSp modSp">
        <pc:chgData name="HUNTER Robert" userId="0c412f1c-a1dd-4c74-a882-7f803c38f654" providerId="ADAL" clId="{A2A2CDCB-AB92-6D42-987B-A6A27AE7D4BD}" dt="2019-01-25T16:29:39.709" v="86" actId="164"/>
        <pc:sldMkLst>
          <pc:docMk/>
          <pc:sldMk cId="3613975149" sldId="256"/>
        </pc:sldMkLst>
        <pc:spChg chg="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2" creationId="{00000000-0000-0000-0000-000000000000}"/>
          </ac:spMkLst>
        </pc:spChg>
        <pc:spChg chg="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4" creationId="{3F066E4C-1E87-FC44-8322-82085F8E9A84}"/>
          </ac:spMkLst>
        </pc:spChg>
        <pc:spChg chg="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5" creationId="{B53597B0-F8F9-D240-8B40-D8C952F54D86}"/>
          </ac:spMkLst>
        </pc:spChg>
        <pc:spChg chg="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6" creationId="{1752A227-E295-5242-A552-B2DB54094613}"/>
          </ac:spMkLst>
        </pc:spChg>
        <pc:spChg chg="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7" creationId="{3F066E4C-1E87-FC44-8322-82085F8E9A84}"/>
          </ac:spMkLst>
        </pc:spChg>
        <pc:spChg chg="add mod">
          <ac:chgData name="HUNTER Robert" userId="0c412f1c-a1dd-4c74-a882-7f803c38f654" providerId="ADAL" clId="{A2A2CDCB-AB92-6D42-987B-A6A27AE7D4BD}" dt="2019-01-25T16:29:39.709" v="86" actId="164"/>
          <ac:spMkLst>
            <pc:docMk/>
            <pc:sldMk cId="3613975149" sldId="256"/>
            <ac:spMk id="8" creationId="{2D4F4452-EADD-BA44-9CAC-DCE4141FAA25}"/>
          </ac:spMkLst>
        </pc:spChg>
        <pc:spChg chg="add 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9" creationId="{DBD52D75-4776-5F45-ABA1-1549846CEDC7}"/>
          </ac:spMkLst>
        </pc:spChg>
        <pc:spChg chg="add 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10" creationId="{A1CB72CC-F94F-1441-B709-C754B9C06E77}"/>
          </ac:spMkLst>
        </pc:spChg>
        <pc:spChg chg="add 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11" creationId="{37BABB40-5BCE-B140-9480-C8B18B1183BF}"/>
          </ac:spMkLst>
        </pc:spChg>
        <pc:spChg chg="add mod">
          <ac:chgData name="HUNTER Robert" userId="0c412f1c-a1dd-4c74-a882-7f803c38f654" providerId="ADAL" clId="{A2A2CDCB-AB92-6D42-987B-A6A27AE7D4BD}" dt="2019-01-25T16:29:30.441" v="85" actId="948"/>
          <ac:spMkLst>
            <pc:docMk/>
            <pc:sldMk cId="3613975149" sldId="256"/>
            <ac:spMk id="12" creationId="{F48C2CE6-3670-6E42-A7EE-4861FF8927B2}"/>
          </ac:spMkLst>
        </pc:spChg>
        <pc:grpChg chg="add mod">
          <ac:chgData name="HUNTER Robert" userId="0c412f1c-a1dd-4c74-a882-7f803c38f654" providerId="ADAL" clId="{A2A2CDCB-AB92-6D42-987B-A6A27AE7D4BD}" dt="2019-01-25T16:29:39.709" v="86" actId="164"/>
          <ac:grpSpMkLst>
            <pc:docMk/>
            <pc:sldMk cId="3613975149" sldId="256"/>
            <ac:grpSpMk id="3" creationId="{69684BED-4238-704B-8B8C-B3665FF7F7A1}"/>
          </ac:grpSpMkLst>
        </pc:grpChg>
        <pc:grpChg chg="add mod">
          <ac:chgData name="HUNTER Robert" userId="0c412f1c-a1dd-4c74-a882-7f803c38f654" providerId="ADAL" clId="{A2A2CDCB-AB92-6D42-987B-A6A27AE7D4BD}" dt="2019-01-25T16:29:39.709" v="86" actId="164"/>
          <ac:grpSpMkLst>
            <pc:docMk/>
            <pc:sldMk cId="3613975149" sldId="256"/>
            <ac:grpSpMk id="13" creationId="{E17A2E7E-6E01-364B-AF09-6FB91F7E8FDC}"/>
          </ac:grpSpMkLst>
        </pc:grpChg>
      </pc:sldChg>
      <pc:sldChg chg="addSp modSp">
        <pc:chgData name="HUNTER Robert" userId="0c412f1c-a1dd-4c74-a882-7f803c38f654" providerId="ADAL" clId="{A2A2CDCB-AB92-6D42-987B-A6A27AE7D4BD}" dt="2019-01-25T16:30:11.836" v="88" actId="1076"/>
        <pc:sldMkLst>
          <pc:docMk/>
          <pc:sldMk cId="2077605407" sldId="257"/>
        </pc:sldMkLst>
        <pc:grpChg chg="add mod">
          <ac:chgData name="HUNTER Robert" userId="0c412f1c-a1dd-4c74-a882-7f803c38f654" providerId="ADAL" clId="{A2A2CDCB-AB92-6D42-987B-A6A27AE7D4BD}" dt="2019-01-25T16:30:11.836" v="88" actId="1076"/>
          <ac:grpSpMkLst>
            <pc:docMk/>
            <pc:sldMk cId="2077605407" sldId="257"/>
            <ac:grpSpMk id="8" creationId="{E6C8F3ED-10F0-BB46-9CEE-43A46BEE51E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2F1-289E-494B-BA10-989AE391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1AF37-B2DB-884F-BD62-97701B6D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DBE8-043B-4C45-A9A9-55B19DD4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4DB4-25C9-7246-A960-AE59F8D4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CCEC-B29B-F346-935E-26E91449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5FB9-777B-5F44-B61E-6738092D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372B3-8B09-FF4D-88AC-D7733D519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0253-C513-5449-97A4-DBFC2B26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1499-2CFA-6048-930A-207F6A58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D744-B466-FD45-B017-16EA2042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B11C2-F655-EE42-83D1-4163F1EE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1665B-2EAB-C54A-8EC8-480C9936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E06-F128-7945-A30F-DFB296E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4BA5-0134-A145-A765-6C210B6E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5451-B43F-3F48-A4CD-B4CA39BC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5152-6DA0-A049-B6BE-A2FCD18F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FFB8-04CD-E448-AB21-B216086A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2A0F-0BC0-E848-B30B-6A7C4F6F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445B-F071-1649-A77D-4CD37E20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2A71-3CAE-5243-A8BD-8C2B635E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0F1C-C601-6C4A-9AAD-F1460C9F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8FD1-22A0-3645-BF22-3443B493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91AF-E066-5746-88E4-C91728F9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03E3-FD4E-B148-B1BD-C0E16465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D7E9-7E0B-204E-93F6-E277ACF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987A-0E3E-754D-A4CE-B62A542B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98DB-6A62-BB46-B9FE-150D851AE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D793-247A-6043-9A83-455B5F61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9688-E9AF-1E43-9A00-9A446F9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9584C-CEFC-094F-8889-AE70676A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C35A3-3936-F04A-A6A0-03C4454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9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5E7D-AECC-EE42-AE73-C18EFD99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86D8-39D5-1E42-B871-0F47943B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187F-B381-2D46-8F33-1DF29DA8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944CF-07C9-914F-B78C-8C102CFDE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E0810-09A5-E047-B82A-A5E510531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37317-1743-2F4A-BB15-AB541C7E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7F582-558F-974A-8150-3237D956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89EE6-3669-3A46-AFF5-E9B1A08F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38BE-621B-2241-9AEB-8C62B772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2D253-14FB-C944-A30C-EF212918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A2745-64A4-C04B-9F83-CBC31F52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F849C-E407-D44F-A665-46B9BECA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BBA7-3FC3-3C40-A723-60E427E6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AC03F-31D5-AB4A-90A5-F306D83D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F2504-8DA8-1B4F-B7DD-B7E39E08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B86-F89D-7148-ACA9-6EB99B79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E7A3-D936-524B-94CB-68301D58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2B11A-9CCD-F540-8B08-EF8CF348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2EE82-C94C-774F-9EF0-94FC8C3C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292D-AC51-224B-8212-43C0266B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F9DB2-CCD3-2C46-862D-132EF6C3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B065-B870-744A-A72B-95296ADB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76691-2D81-274D-B247-519B5D7D9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01D22-8174-4E40-B02A-E92B6B84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A516A-AA7C-8246-B65A-6CB396ED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016A-AFA7-EE4C-B7D4-BC0A57DF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4923-0724-E04A-971D-36CC780B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33221-9FBB-C446-BD35-CC537418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25A49-947C-5A4F-BAE0-C8D958CE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ED4D-9D96-B842-8111-15189FD52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2020-05CA-2B4B-A41F-5D3B5AF2E99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74A4-A2F7-E345-82C5-1E461AC1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60102-0FA9-DE40-9582-96CC3B4E9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9677-F716-0849-BCC6-597820F84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066E4C-1E87-FC44-8322-82085F8E9A84}"/>
              </a:ext>
            </a:extLst>
          </p:cNvPr>
          <p:cNvSpPr/>
          <p:nvPr/>
        </p:nvSpPr>
        <p:spPr>
          <a:xfrm>
            <a:off x="1949380" y="723481"/>
            <a:ext cx="4119823" cy="1055077"/>
          </a:xfrm>
          <a:prstGeom prst="roundRect">
            <a:avLst/>
          </a:prstGeom>
          <a:solidFill>
            <a:srgbClr val="FF43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latin typeface="Avenir Roman" panose="02000503020000020003" pitchFamily="2" charset="0"/>
              </a:rPr>
              <a:t>RCT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3597B0-F8F9-D240-8B40-D8C952F54D86}"/>
              </a:ext>
            </a:extLst>
          </p:cNvPr>
          <p:cNvSpPr/>
          <p:nvPr/>
        </p:nvSpPr>
        <p:spPr>
          <a:xfrm>
            <a:off x="1949378" y="1870668"/>
            <a:ext cx="4119825" cy="1055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latin typeface="Avenir Roman" panose="02000503020000020003" pitchFamily="2" charset="0"/>
              </a:rPr>
              <a:t>OBSERVATIONAL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52A227-E295-5242-A552-B2DB54094613}"/>
              </a:ext>
            </a:extLst>
          </p:cNvPr>
          <p:cNvSpPr/>
          <p:nvPr/>
        </p:nvSpPr>
        <p:spPr>
          <a:xfrm>
            <a:off x="1949377" y="3017855"/>
            <a:ext cx="4119825" cy="10550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latin typeface="Avenir Roman" panose="02000503020000020003" pitchFamily="2" charset="0"/>
              </a:rPr>
              <a:t>PHYSIOLOGICAL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066E4C-1E87-FC44-8322-82085F8E9A84}"/>
              </a:ext>
            </a:extLst>
          </p:cNvPr>
          <p:cNvSpPr/>
          <p:nvPr/>
        </p:nvSpPr>
        <p:spPr>
          <a:xfrm>
            <a:off x="6221603" y="723481"/>
            <a:ext cx="4119823" cy="1055077"/>
          </a:xfrm>
          <a:prstGeom prst="round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latin typeface="Avenir Roman" panose="02000503020000020003" pitchFamily="2" charset="0"/>
              </a:rPr>
              <a:t>META-ANALYSIS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7A2E7E-6E01-364B-AF09-6FB91F7E8FDC}"/>
              </a:ext>
            </a:extLst>
          </p:cNvPr>
          <p:cNvGrpSpPr/>
          <p:nvPr/>
        </p:nvGrpSpPr>
        <p:grpSpPr>
          <a:xfrm>
            <a:off x="6294399" y="3017855"/>
            <a:ext cx="4119825" cy="1055077"/>
            <a:chOff x="6294399" y="3017855"/>
            <a:chExt cx="4119825" cy="105507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4F4452-EADD-BA44-9CAC-DCE4141FAA25}"/>
                </a:ext>
              </a:extLst>
            </p:cNvPr>
            <p:cNvSpPr/>
            <p:nvPr/>
          </p:nvSpPr>
          <p:spPr>
            <a:xfrm>
              <a:off x="6294399" y="3017855"/>
              <a:ext cx="4119825" cy="105507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200" b="1" dirty="0">
                <a:latin typeface="Avenir Roman" panose="02000503020000020003" pitchFamily="2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684BED-4238-704B-8B8C-B3665FF7F7A1}"/>
                </a:ext>
              </a:extLst>
            </p:cNvPr>
            <p:cNvGrpSpPr/>
            <p:nvPr/>
          </p:nvGrpSpPr>
          <p:grpSpPr>
            <a:xfrm>
              <a:off x="6514118" y="3217844"/>
              <a:ext cx="3680387" cy="617256"/>
              <a:chOff x="6402727" y="3218612"/>
              <a:chExt cx="3896845" cy="653559"/>
            </a:xfrm>
          </p:grpSpPr>
          <p:sp>
            <p:nvSpPr>
              <p:cNvPr id="2" name="5-Point Star 1"/>
              <p:cNvSpPr/>
              <p:nvPr/>
            </p:nvSpPr>
            <p:spPr>
              <a:xfrm>
                <a:off x="6402727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9" name="5-Point Star 8">
                <a:extLst>
                  <a:ext uri="{FF2B5EF4-FFF2-40B4-BE49-F238E27FC236}">
                    <a16:creationId xmlns:a16="http://schemas.microsoft.com/office/drawing/2014/main" id="{DBD52D75-4776-5F45-ABA1-1549846CEDC7}"/>
                  </a:ext>
                </a:extLst>
              </p:cNvPr>
              <p:cNvSpPr/>
              <p:nvPr/>
            </p:nvSpPr>
            <p:spPr>
              <a:xfrm>
                <a:off x="7213548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0" name="5-Point Star 9">
                <a:extLst>
                  <a:ext uri="{FF2B5EF4-FFF2-40B4-BE49-F238E27FC236}">
                    <a16:creationId xmlns:a16="http://schemas.microsoft.com/office/drawing/2014/main" id="{A1CB72CC-F94F-1441-B709-C754B9C06E77}"/>
                  </a:ext>
                </a:extLst>
              </p:cNvPr>
              <p:cNvSpPr/>
              <p:nvPr/>
            </p:nvSpPr>
            <p:spPr>
              <a:xfrm>
                <a:off x="8024369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1" name="5-Point Star 10">
                <a:extLst>
                  <a:ext uri="{FF2B5EF4-FFF2-40B4-BE49-F238E27FC236}">
                    <a16:creationId xmlns:a16="http://schemas.microsoft.com/office/drawing/2014/main" id="{37BABB40-5BCE-B140-9480-C8B18B1183BF}"/>
                  </a:ext>
                </a:extLst>
              </p:cNvPr>
              <p:cNvSpPr/>
              <p:nvPr/>
            </p:nvSpPr>
            <p:spPr>
              <a:xfrm>
                <a:off x="8835191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2" name="5-Point Star 11">
                <a:extLst>
                  <a:ext uri="{FF2B5EF4-FFF2-40B4-BE49-F238E27FC236}">
                    <a16:creationId xmlns:a16="http://schemas.microsoft.com/office/drawing/2014/main" id="{F48C2CE6-3670-6E42-A7EE-4861FF8927B2}"/>
                  </a:ext>
                </a:extLst>
              </p:cNvPr>
              <p:cNvSpPr/>
              <p:nvPr/>
            </p:nvSpPr>
            <p:spPr>
              <a:xfrm>
                <a:off x="9646013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397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066E4C-1E87-FC44-8322-82085F8E9A84}"/>
              </a:ext>
            </a:extLst>
          </p:cNvPr>
          <p:cNvSpPr/>
          <p:nvPr/>
        </p:nvSpPr>
        <p:spPr>
          <a:xfrm>
            <a:off x="1949381" y="723481"/>
            <a:ext cx="2479851" cy="1055077"/>
          </a:xfrm>
          <a:prstGeom prst="roundRect">
            <a:avLst>
              <a:gd name="adj" fmla="val 29450"/>
            </a:avLst>
          </a:prstGeom>
          <a:solidFill>
            <a:srgbClr val="FC2B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b="1" dirty="0">
                <a:latin typeface="Gill Sans MT"/>
                <a:cs typeface="Gill Sans MT"/>
              </a:rPr>
              <a:t>RCT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3597B0-F8F9-D240-8B40-D8C952F54D86}"/>
              </a:ext>
            </a:extLst>
          </p:cNvPr>
          <p:cNvSpPr/>
          <p:nvPr/>
        </p:nvSpPr>
        <p:spPr>
          <a:xfrm>
            <a:off x="1962324" y="1900405"/>
            <a:ext cx="2479852" cy="1055077"/>
          </a:xfrm>
          <a:prstGeom prst="roundRect">
            <a:avLst>
              <a:gd name="adj" fmla="val 2547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b="1" dirty="0">
                <a:latin typeface="Gill Sans MT"/>
                <a:cs typeface="Gill Sans MT"/>
              </a:rPr>
              <a:t>OBS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52A227-E295-5242-A552-B2DB54094613}"/>
              </a:ext>
            </a:extLst>
          </p:cNvPr>
          <p:cNvSpPr/>
          <p:nvPr/>
        </p:nvSpPr>
        <p:spPr>
          <a:xfrm>
            <a:off x="1949378" y="3017855"/>
            <a:ext cx="2479852" cy="1055077"/>
          </a:xfrm>
          <a:prstGeom prst="roundRect">
            <a:avLst>
              <a:gd name="adj" fmla="val 2547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b="1" dirty="0">
                <a:latin typeface="Gill Sans MT"/>
                <a:cs typeface="Gill Sans MT"/>
              </a:rPr>
              <a:t>PHYS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066E4C-1E87-FC44-8322-82085F8E9A84}"/>
              </a:ext>
            </a:extLst>
          </p:cNvPr>
          <p:cNvSpPr/>
          <p:nvPr/>
        </p:nvSpPr>
        <p:spPr>
          <a:xfrm>
            <a:off x="1962324" y="4193142"/>
            <a:ext cx="2479851" cy="1055077"/>
          </a:xfrm>
          <a:prstGeom prst="roundRect">
            <a:avLst>
              <a:gd name="adj" fmla="val 28410"/>
            </a:avLst>
          </a:prstGeom>
          <a:solidFill>
            <a:srgbClr val="6600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b="1" dirty="0">
                <a:latin typeface="Gill Sans MT"/>
                <a:cs typeface="Gill Sans MT"/>
              </a:rPr>
              <a:t>META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4906779" y="1900405"/>
            <a:ext cx="653559" cy="653559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C8F3ED-10F0-BB46-9CEE-43A46BEE51EE}"/>
              </a:ext>
            </a:extLst>
          </p:cNvPr>
          <p:cNvGrpSpPr/>
          <p:nvPr/>
        </p:nvGrpSpPr>
        <p:grpSpPr>
          <a:xfrm>
            <a:off x="4663307" y="4193141"/>
            <a:ext cx="4119825" cy="1055077"/>
            <a:chOff x="6294399" y="3017855"/>
            <a:chExt cx="4119825" cy="105507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12D29D9-E47A-464F-8CEA-9FB0521A45CE}"/>
                </a:ext>
              </a:extLst>
            </p:cNvPr>
            <p:cNvSpPr/>
            <p:nvPr/>
          </p:nvSpPr>
          <p:spPr>
            <a:xfrm>
              <a:off x="6294399" y="3017855"/>
              <a:ext cx="4119825" cy="105507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200" b="1" dirty="0">
                <a:latin typeface="Avenir Roman" panose="02000503020000020003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0C6861-158A-A048-8748-F8C6C5DB7EA2}"/>
                </a:ext>
              </a:extLst>
            </p:cNvPr>
            <p:cNvGrpSpPr/>
            <p:nvPr/>
          </p:nvGrpSpPr>
          <p:grpSpPr>
            <a:xfrm>
              <a:off x="6514118" y="3217844"/>
              <a:ext cx="3680387" cy="617256"/>
              <a:chOff x="6402727" y="3218612"/>
              <a:chExt cx="3896845" cy="653559"/>
            </a:xfrm>
          </p:grpSpPr>
          <p:sp>
            <p:nvSpPr>
              <p:cNvPr id="11" name="5-Point Star 10">
                <a:extLst>
                  <a:ext uri="{FF2B5EF4-FFF2-40B4-BE49-F238E27FC236}">
                    <a16:creationId xmlns:a16="http://schemas.microsoft.com/office/drawing/2014/main" id="{A5C09BD7-A0DB-AF40-8098-D56E075AD50C}"/>
                  </a:ext>
                </a:extLst>
              </p:cNvPr>
              <p:cNvSpPr/>
              <p:nvPr/>
            </p:nvSpPr>
            <p:spPr>
              <a:xfrm>
                <a:off x="6402727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2" name="5-Point Star 11">
                <a:extLst>
                  <a:ext uri="{FF2B5EF4-FFF2-40B4-BE49-F238E27FC236}">
                    <a16:creationId xmlns:a16="http://schemas.microsoft.com/office/drawing/2014/main" id="{655F7128-F00D-9D49-8FB3-631559C3D18E}"/>
                  </a:ext>
                </a:extLst>
              </p:cNvPr>
              <p:cNvSpPr/>
              <p:nvPr/>
            </p:nvSpPr>
            <p:spPr>
              <a:xfrm>
                <a:off x="7213548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3" name="5-Point Star 12">
                <a:extLst>
                  <a:ext uri="{FF2B5EF4-FFF2-40B4-BE49-F238E27FC236}">
                    <a16:creationId xmlns:a16="http://schemas.microsoft.com/office/drawing/2014/main" id="{E665273A-0690-4241-9700-0B3C61CA0E2A}"/>
                  </a:ext>
                </a:extLst>
              </p:cNvPr>
              <p:cNvSpPr/>
              <p:nvPr/>
            </p:nvSpPr>
            <p:spPr>
              <a:xfrm>
                <a:off x="8024369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4" name="5-Point Star 13">
                <a:extLst>
                  <a:ext uri="{FF2B5EF4-FFF2-40B4-BE49-F238E27FC236}">
                    <a16:creationId xmlns:a16="http://schemas.microsoft.com/office/drawing/2014/main" id="{8A353CD6-238F-3D4E-A7DD-9DDD4344A112}"/>
                  </a:ext>
                </a:extLst>
              </p:cNvPr>
              <p:cNvSpPr/>
              <p:nvPr/>
            </p:nvSpPr>
            <p:spPr>
              <a:xfrm>
                <a:off x="8835191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5" name="5-Point Star 14">
                <a:extLst>
                  <a:ext uri="{FF2B5EF4-FFF2-40B4-BE49-F238E27FC236}">
                    <a16:creationId xmlns:a16="http://schemas.microsoft.com/office/drawing/2014/main" id="{7F8DDF25-A504-774E-AA1D-4A099FEDBEC1}"/>
                  </a:ext>
                </a:extLst>
              </p:cNvPr>
              <p:cNvSpPr/>
              <p:nvPr/>
            </p:nvSpPr>
            <p:spPr>
              <a:xfrm>
                <a:off x="9646013" y="3218612"/>
                <a:ext cx="653559" cy="653559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  <a:effectLst>
                <a:glow rad="177800">
                  <a:schemeClr val="bg1">
                    <a:alpha val="32000"/>
                  </a:schemeClr>
                </a:glow>
                <a:softEdge rad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60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Roman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Robert</dc:creator>
  <cp:lastModifiedBy>Microsoft Office User</cp:lastModifiedBy>
  <cp:revision>4</cp:revision>
  <dcterms:created xsi:type="dcterms:W3CDTF">2019-01-17T16:50:36Z</dcterms:created>
  <dcterms:modified xsi:type="dcterms:W3CDTF">2019-01-25T16:30:21Z</dcterms:modified>
</cp:coreProperties>
</file>