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</p:sldIdLst>
  <p:sldSz cx="12188825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6987"/>
    <p:restoredTop autoAdjust="0" sz="96260"/>
  </p:normalViewPr>
  <p:slideViewPr>
    <p:cSldViewPr>
      <p:cViewPr varScale="1">
        <p:scale>
          <a:sx d="100" n="126"/>
          <a:sy d="100" n="126"/>
        </p:scale>
        <p:origin x="200" y="192"/>
      </p:cViewPr>
      <p:guideLst>
        <p:guide pos="3839"/>
        <p:guide orient="horz" pos="2160"/>
      </p:guideLst>
    </p:cSldViewPr>
  </p:slideViewPr>
  <p:notesTextViewPr>
    <p:cViewPr>
      <p:scale>
        <a:sx d="1" n="1"/>
        <a:sy d="1" n="1"/>
      </p:scale>
      <p:origin x="0" y="0"/>
    </p:cViewPr>
  </p:notesTextViewPr>
  <p:notesViewPr>
    <p:cSldViewPr showGuides="1">
      <p:cViewPr varScale="1">
        <p:scale>
          <a:sx d="100" n="52"/>
          <a:sy d="100" n="52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handoutMaster" Target="handoutMasters/handout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2/7/23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2/7/23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2/7/23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2/7/23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2/7/23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2/7/23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2/7/23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2/7/23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2/7/23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2/7/23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2/7/23</a:t>
            </a:fld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accent1="accent1" accent2="accent2" accent3="accent3" accent4="accent4" accent5="accent5" accent6="accent6" bg1="dk1" bg2="dk2" folHlink="folHlink" hlink="hlink" tx1="lt1" tx2="lt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74320" latinLnBrk="0" marL="274320" rtl="0">
        <a:lnSpc>
          <a:spcPct val="90000"/>
        </a:lnSpc>
        <a:spcBef>
          <a:spcPts val="1800"/>
        </a:spcBef>
        <a:buSzPct val="100000"/>
        <a:buFont charset="0" pitchFamily="34" typeface="Arial"/>
        <a:buChar char="▪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576072" rtl="0">
        <a:lnSpc>
          <a:spcPct val="90000"/>
        </a:lnSpc>
        <a:spcBef>
          <a:spcPts val="600"/>
        </a:spcBef>
        <a:buSzPct val="100000"/>
        <a:buFont charset="0" pitchFamily="49" typeface="Consolas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804672" rtl="0">
        <a:lnSpc>
          <a:spcPct val="90000"/>
        </a:lnSpc>
        <a:spcBef>
          <a:spcPts val="600"/>
        </a:spcBef>
        <a:buSzPct val="100000"/>
        <a:buFont charset="0" pitchFamily="34" typeface="Arial"/>
        <a:buChar char="▪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033272" rtl="0">
        <a:lnSpc>
          <a:spcPct val="90000"/>
        </a:lnSpc>
        <a:spcBef>
          <a:spcPts val="600"/>
        </a:spcBef>
        <a:buSzPct val="100000"/>
        <a:buFont charset="0" pitchFamily="49" typeface="Consolas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261872" rtl="0">
        <a:lnSpc>
          <a:spcPct val="90000"/>
        </a:lnSpc>
        <a:spcBef>
          <a:spcPts val="600"/>
        </a:spcBef>
        <a:buSzPct val="100000"/>
        <a:buFont charset="0" pitchFamily="34" typeface="Arial"/>
        <a:buChar char="▪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490472" rtl="0">
        <a:lnSpc>
          <a:spcPct val="90000"/>
        </a:lnSpc>
        <a:spcBef>
          <a:spcPts val="600"/>
        </a:spcBef>
        <a:buSzPct val="100000"/>
        <a:buFont charset="0" pitchFamily="49" typeface="Consolas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719072" rtl="0">
        <a:lnSpc>
          <a:spcPct val="90000"/>
        </a:lnSpc>
        <a:spcBef>
          <a:spcPts val="600"/>
        </a:spcBef>
        <a:buSzPct val="100000"/>
        <a:buFont charset="0" pitchFamily="34" typeface="Arial"/>
        <a:buChar char="▪"/>
        <a:defRPr kern="1200" sz="16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947672" rtl="0">
        <a:lnSpc>
          <a:spcPct val="90000"/>
        </a:lnSpc>
        <a:spcBef>
          <a:spcPts val="600"/>
        </a:spcBef>
        <a:buSzPct val="100000"/>
        <a:buFont charset="0" pitchFamily="49" typeface="Consolas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176272" rtl="0">
        <a:lnSpc>
          <a:spcPct val="90000"/>
        </a:lnSpc>
        <a:spcBef>
          <a:spcPts val="600"/>
        </a:spcBef>
        <a:buSzPct val="100000"/>
        <a:buFont charset="0" pitchFamily="34" typeface="Arial"/>
        <a:buChar char="▪"/>
        <a:defRPr kern="1200"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Berkeley Graphic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2413" y="5105400"/>
            <a:ext cx="9143999" cy="106680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Why? Oh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am not a fan but…</a:t>
            </a:r>
          </a:p>
          <a:p>
            <a:pPr lvl="0"/>
            <a:r>
              <a:rPr/>
              <a:t>Industry loves powerpoint.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Picture</a:t>
            </a:r>
          </a:p>
        </p:txBody>
      </p:sp>
      <p:pic>
        <p:nvPicPr>
          <p:cNvPr descr="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16100" y="1905000"/>
            <a:ext cx="85344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EBDB41EA-CCE9-B94A-BD80-F6EFA4611672}" vid="{1BC017C2-CE38-D945-8304-B5F49A5DFD4D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</Words>
  <Application>Microsoft Macintosh PowerPoint</Application>
  <PresentationFormat>Custom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Corbel</vt:lpstr>
      <vt:lpstr>Chalkboard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Berkeley Graphic</dc:title>
  <dc:creator/>
  <cp:keywords/>
  <dcterms:created xsi:type="dcterms:W3CDTF">2023-02-20T23:51:12Z</dcterms:created>
  <dcterms:modified xsi:type="dcterms:W3CDTF">2023-02-20T23:51:12Z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