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2"/>
    <p:restoredTop sz="93223"/>
  </p:normalViewPr>
  <p:slideViewPr>
    <p:cSldViewPr snapToGrid="0" snapToObjects="1">
      <p:cViewPr>
        <p:scale>
          <a:sx n="267" d="100"/>
          <a:sy n="267" d="100"/>
        </p:scale>
        <p:origin x="-6560" y="-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FE8E2-CF3A-B74D-8CAA-90EEF5927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8699E4-31A4-D041-8940-DDB95079E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F33AD-DC00-3347-B228-E34C6CB1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1B34-524A-7145-B02A-1AE9B0499FB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D051CE-10F9-F74A-A74E-5D0D097B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F24416-6E13-C341-B251-7545067F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FF91-E1CE-B240-B8CD-576528809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24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9E78C-F161-6647-A335-BF294BA2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C7BFE3-2F9B-7C4F-892C-BCE91EBAD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21CE0-9E0B-8B47-A298-0F414B11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1B34-524A-7145-B02A-1AE9B0499FB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AE3C8-8F87-C341-9BDF-ED819BCD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3BDAA4-F8FF-4B4E-9AA0-EB61A932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FF91-E1CE-B240-B8CD-576528809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12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F7F4DC-474E-AF4A-A565-F716CFD69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52217B-92A4-8346-89BE-F26969077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A396B5-E3A6-EF43-86D3-EE181019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1B34-524A-7145-B02A-1AE9B0499FB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D3C68C-C9C2-894A-A52F-5FE01684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29579C-F6DC-B746-8B2F-C9783106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FF91-E1CE-B240-B8CD-576528809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59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92ACF-BC1C-A643-9079-26F2D24E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BEBD3-0CCD-1E40-8428-4B05357BB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D22402-AE86-8B46-83CC-6B7CC5DF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1B34-524A-7145-B02A-1AE9B0499FB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775F2-EC76-9F44-B989-9B25427E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2F52D2-FC91-6B4E-BBE8-C8E20473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FF91-E1CE-B240-B8CD-576528809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97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9C8AE-ABE5-5B44-8248-AE706130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D09DDB-4251-1F49-A09C-12C6F44B0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4008A4-42F2-5845-BFF5-283CDAFA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1B34-524A-7145-B02A-1AE9B0499FB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75D37C-696B-FF4C-B749-00E1AD0F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020E8E-1E97-FD49-A066-E595603A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FF91-E1CE-B240-B8CD-576528809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76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496A1-BCBC-2C4A-B4F6-A9B41934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8FEC03-43DD-DF4E-865B-EF8ED1690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441944-EF42-5B46-B27E-10F1CADFA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E91AF8-5774-B84C-B0C3-BF876D9F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1B34-524A-7145-B02A-1AE9B0499FB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DDC1B4-C759-C44F-B22E-3076D08D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6C8AAF-F81F-3B41-A3F6-30255638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FF91-E1CE-B240-B8CD-576528809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8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2FD9F-8A29-0843-A483-FFE520F1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32C606-607E-394F-980D-8F663CB2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A35892-6910-094B-BFF9-71781CE82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3BB53E-FB01-BE46-A86E-F84CC3B5C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7C6243-3C0A-E241-B685-1A6356B9E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E9EDB7-77A9-9F42-BBE7-8363D9F8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1B34-524A-7145-B02A-1AE9B0499FB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4D0A22-C73F-CA46-AD26-51FBBA44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896B0C-2172-8F40-872A-A0E17FD9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FF91-E1CE-B240-B8CD-576528809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0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61696-E139-CA41-8C3E-4270E7BA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769864-5D1C-7E41-AC00-3DCB72F5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1B34-524A-7145-B02A-1AE9B0499FB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685CC7-6720-6149-859D-5848A801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E7A13E-A19C-774D-803A-D7F459BA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FF91-E1CE-B240-B8CD-576528809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60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C5423D-72E7-5F47-9864-9D272995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1B34-524A-7145-B02A-1AE9B0499FB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1428AC-84C3-E34B-8DB6-AE146572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F8E7EC-52C1-9547-886C-2E4765F8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FF91-E1CE-B240-B8CD-576528809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85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1F2EC-19D8-D740-9638-BC54E216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377EC4-87EA-024F-83DD-AA5193F8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6DD701-BE72-8D46-A720-D96E69F5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2B6E8C-4B79-BB47-9082-F80ED755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1B34-524A-7145-B02A-1AE9B0499FB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C86A01-072D-8142-9B0E-897C83CC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9E2EDB-4E58-2449-BF08-7CBEEB8F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FF91-E1CE-B240-B8CD-576528809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41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48B6B-D8A4-4F49-A546-9A00657B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2EC487-93B6-2349-B33D-CF8D89E06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2EB184-8871-CA43-9036-7804DDAC6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7041DA-665B-C34E-AA25-7A472194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1B34-524A-7145-B02A-1AE9B0499FB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4285C0-99CB-B346-B68F-A82D174F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35C051-6CF6-6644-950B-D58BEBCC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FF91-E1CE-B240-B8CD-576528809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96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C883B1-BC27-0D4F-9823-A4AA2166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47CF81-25F5-FA40-8874-D1CCA5397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728F65-EC4B-C14C-AF49-04F63C436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1B34-524A-7145-B02A-1AE9B0499FB4}" type="datetimeFigureOut">
              <a:rPr lang="fr-FR" smtClean="0"/>
              <a:t>09/03/2019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F59141-FC43-A248-8207-16D5F9C98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F024D9-9DF3-4342-B17B-AD7E41D4E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FF91-E1CE-B240-B8CD-576528809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22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 5">
            <a:extLst>
              <a:ext uri="{FF2B5EF4-FFF2-40B4-BE49-F238E27FC236}">
                <a16:creationId xmlns:a16="http://schemas.microsoft.com/office/drawing/2014/main" id="{12756C67-9F3B-3845-8368-DE6442681555}"/>
              </a:ext>
            </a:extLst>
          </p:cNvPr>
          <p:cNvSpPr/>
          <p:nvPr/>
        </p:nvSpPr>
        <p:spPr>
          <a:xfrm>
            <a:off x="4173191" y="461588"/>
            <a:ext cx="2791398" cy="5285845"/>
          </a:xfrm>
          <a:custGeom>
            <a:avLst/>
            <a:gdLst>
              <a:gd name="connsiteX0" fmla="*/ 1645 w 2791398"/>
              <a:gd name="connsiteY0" fmla="*/ 2530994 h 5285845"/>
              <a:gd name="connsiteX1" fmla="*/ 20118 w 2791398"/>
              <a:gd name="connsiteY1" fmla="*/ 2346267 h 5285845"/>
              <a:gd name="connsiteX2" fmla="*/ 29354 w 2791398"/>
              <a:gd name="connsiteY2" fmla="*/ 2346267 h 5285845"/>
              <a:gd name="connsiteX3" fmla="*/ 84773 w 2791398"/>
              <a:gd name="connsiteY3" fmla="*/ 2180012 h 5285845"/>
              <a:gd name="connsiteX4" fmla="*/ 84773 w 2791398"/>
              <a:gd name="connsiteY4" fmla="*/ 2041467 h 5285845"/>
              <a:gd name="connsiteX5" fmla="*/ 140191 w 2791398"/>
              <a:gd name="connsiteY5" fmla="*/ 1856739 h 5285845"/>
              <a:gd name="connsiteX6" fmla="*/ 232554 w 2791398"/>
              <a:gd name="connsiteY6" fmla="*/ 1708957 h 5285845"/>
              <a:gd name="connsiteX7" fmla="*/ 315682 w 2791398"/>
              <a:gd name="connsiteY7" fmla="*/ 1450339 h 5285845"/>
              <a:gd name="connsiteX8" fmla="*/ 408045 w 2791398"/>
              <a:gd name="connsiteY8" fmla="*/ 1210194 h 5285845"/>
              <a:gd name="connsiteX9" fmla="*/ 472700 w 2791398"/>
              <a:gd name="connsiteY9" fmla="*/ 914630 h 5285845"/>
              <a:gd name="connsiteX10" fmla="*/ 592773 w 2791398"/>
              <a:gd name="connsiteY10" fmla="*/ 683721 h 5285845"/>
              <a:gd name="connsiteX11" fmla="*/ 749791 w 2791398"/>
              <a:gd name="connsiteY11" fmla="*/ 462048 h 5285845"/>
              <a:gd name="connsiteX12" fmla="*/ 952991 w 2791398"/>
              <a:gd name="connsiteY12" fmla="*/ 277321 h 5285845"/>
              <a:gd name="connsiteX13" fmla="*/ 1211609 w 2791398"/>
              <a:gd name="connsiteY13" fmla="*/ 83357 h 5285845"/>
              <a:gd name="connsiteX14" fmla="*/ 1507173 w 2791398"/>
              <a:gd name="connsiteY14" fmla="*/ 18703 h 5285845"/>
              <a:gd name="connsiteX15" fmla="*/ 1811973 w 2791398"/>
              <a:gd name="connsiteY15" fmla="*/ 230 h 5285845"/>
              <a:gd name="connsiteX16" fmla="*/ 2061354 w 2791398"/>
              <a:gd name="connsiteY16" fmla="*/ 27939 h 5285845"/>
              <a:gd name="connsiteX17" fmla="*/ 2190664 w 2791398"/>
              <a:gd name="connsiteY17" fmla="*/ 184957 h 5285845"/>
              <a:gd name="connsiteX18" fmla="*/ 2301500 w 2791398"/>
              <a:gd name="connsiteY18" fmla="*/ 452812 h 5285845"/>
              <a:gd name="connsiteX19" fmla="*/ 2347682 w 2791398"/>
              <a:gd name="connsiteY19" fmla="*/ 776085 h 5285845"/>
              <a:gd name="connsiteX20" fmla="*/ 2356918 w 2791398"/>
              <a:gd name="connsiteY20" fmla="*/ 997757 h 5285845"/>
              <a:gd name="connsiteX21" fmla="*/ 2366154 w 2791398"/>
              <a:gd name="connsiteY21" fmla="*/ 1256376 h 5285845"/>
              <a:gd name="connsiteX22" fmla="*/ 2338445 w 2791398"/>
              <a:gd name="connsiteY22" fmla="*/ 1514994 h 5285845"/>
              <a:gd name="connsiteX23" fmla="*/ 2366154 w 2791398"/>
              <a:gd name="connsiteY23" fmla="*/ 1819794 h 5285845"/>
              <a:gd name="connsiteX24" fmla="*/ 2393864 w 2791398"/>
              <a:gd name="connsiteY24" fmla="*/ 2244667 h 5285845"/>
              <a:gd name="connsiteX25" fmla="*/ 2329209 w 2791398"/>
              <a:gd name="connsiteY25" fmla="*/ 2457103 h 5285845"/>
              <a:gd name="connsiteX26" fmla="*/ 2366154 w 2791398"/>
              <a:gd name="connsiteY26" fmla="*/ 2678776 h 5285845"/>
              <a:gd name="connsiteX27" fmla="*/ 2440045 w 2791398"/>
              <a:gd name="connsiteY27" fmla="*/ 2928157 h 5285845"/>
              <a:gd name="connsiteX28" fmla="*/ 2541645 w 2791398"/>
              <a:gd name="connsiteY28" fmla="*/ 3168303 h 5285845"/>
              <a:gd name="connsiteX29" fmla="*/ 2624773 w 2791398"/>
              <a:gd name="connsiteY29" fmla="*/ 3417685 h 5285845"/>
              <a:gd name="connsiteX30" fmla="*/ 2726373 w 2791398"/>
              <a:gd name="connsiteY30" fmla="*/ 3731721 h 5285845"/>
              <a:gd name="connsiteX31" fmla="*/ 2763318 w 2791398"/>
              <a:gd name="connsiteY31" fmla="*/ 4027285 h 5285845"/>
              <a:gd name="connsiteX32" fmla="*/ 2772554 w 2791398"/>
              <a:gd name="connsiteY32" fmla="*/ 4230485 h 5285845"/>
              <a:gd name="connsiteX33" fmla="*/ 2791027 w 2791398"/>
              <a:gd name="connsiteY33" fmla="*/ 4526048 h 5285845"/>
              <a:gd name="connsiteX34" fmla="*/ 2754082 w 2791398"/>
              <a:gd name="connsiteY34" fmla="*/ 4821612 h 5285845"/>
              <a:gd name="connsiteX35" fmla="*/ 2643245 w 2791398"/>
              <a:gd name="connsiteY35" fmla="*/ 5052521 h 5285845"/>
              <a:gd name="connsiteX36" fmla="*/ 2486227 w 2791398"/>
              <a:gd name="connsiteY36" fmla="*/ 5070994 h 5285845"/>
              <a:gd name="connsiteX37" fmla="*/ 2375391 w 2791398"/>
              <a:gd name="connsiteY37" fmla="*/ 5107939 h 5285845"/>
              <a:gd name="connsiteX38" fmla="*/ 2356918 w 2791398"/>
              <a:gd name="connsiteY38" fmla="*/ 5228012 h 5285845"/>
              <a:gd name="connsiteX39" fmla="*/ 2181427 w 2791398"/>
              <a:gd name="connsiteY39" fmla="*/ 5255721 h 5285845"/>
              <a:gd name="connsiteX40" fmla="*/ 2042882 w 2791398"/>
              <a:gd name="connsiteY40" fmla="*/ 5237248 h 5285845"/>
              <a:gd name="connsiteX41" fmla="*/ 1978227 w 2791398"/>
              <a:gd name="connsiteY41" fmla="*/ 5191067 h 5285845"/>
              <a:gd name="connsiteX42" fmla="*/ 1978227 w 2791398"/>
              <a:gd name="connsiteY42" fmla="*/ 5024812 h 5285845"/>
              <a:gd name="connsiteX43" fmla="*/ 1987464 w 2791398"/>
              <a:gd name="connsiteY43" fmla="*/ 4941685 h 5285845"/>
              <a:gd name="connsiteX44" fmla="*/ 1913573 w 2791398"/>
              <a:gd name="connsiteY44" fmla="*/ 4913976 h 5285845"/>
              <a:gd name="connsiteX45" fmla="*/ 1701136 w 2791398"/>
              <a:gd name="connsiteY45" fmla="*/ 4913976 h 5285845"/>
              <a:gd name="connsiteX46" fmla="*/ 1387100 w 2791398"/>
              <a:gd name="connsiteY46" fmla="*/ 4932448 h 5285845"/>
              <a:gd name="connsiteX47" fmla="*/ 1303973 w 2791398"/>
              <a:gd name="connsiteY47" fmla="*/ 4960157 h 5285845"/>
              <a:gd name="connsiteX48" fmla="*/ 1202373 w 2791398"/>
              <a:gd name="connsiteY48" fmla="*/ 4960157 h 5285845"/>
              <a:gd name="connsiteX49" fmla="*/ 1091536 w 2791398"/>
              <a:gd name="connsiteY49" fmla="*/ 5107939 h 5285845"/>
              <a:gd name="connsiteX50" fmla="*/ 1091536 w 2791398"/>
              <a:gd name="connsiteY50" fmla="*/ 5283430 h 5285845"/>
              <a:gd name="connsiteX51" fmla="*/ 1026882 w 2791398"/>
              <a:gd name="connsiteY51" fmla="*/ 5191067 h 5285845"/>
              <a:gd name="connsiteX52" fmla="*/ 989936 w 2791398"/>
              <a:gd name="connsiteY52" fmla="*/ 4932448 h 5285845"/>
              <a:gd name="connsiteX53" fmla="*/ 869864 w 2791398"/>
              <a:gd name="connsiteY53" fmla="*/ 4452157 h 5285845"/>
              <a:gd name="connsiteX54" fmla="*/ 740554 w 2791398"/>
              <a:gd name="connsiteY54" fmla="*/ 4110412 h 5285845"/>
              <a:gd name="connsiteX55" fmla="*/ 537354 w 2791398"/>
              <a:gd name="connsiteY55" fmla="*/ 3602412 h 5285845"/>
              <a:gd name="connsiteX56" fmla="*/ 408045 w 2791398"/>
              <a:gd name="connsiteY56" fmla="*/ 3362267 h 5285845"/>
              <a:gd name="connsiteX57" fmla="*/ 306445 w 2791398"/>
              <a:gd name="connsiteY57" fmla="*/ 3112885 h 5285845"/>
              <a:gd name="connsiteX58" fmla="*/ 130954 w 2791398"/>
              <a:gd name="connsiteY58" fmla="*/ 2845030 h 5285845"/>
              <a:gd name="connsiteX59" fmla="*/ 66300 w 2791398"/>
              <a:gd name="connsiteY59" fmla="*/ 2604885 h 5285845"/>
              <a:gd name="connsiteX60" fmla="*/ 1645 w 2791398"/>
              <a:gd name="connsiteY60" fmla="*/ 2530994 h 528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791398" h="5285845">
                <a:moveTo>
                  <a:pt x="1645" y="2530994"/>
                </a:moveTo>
                <a:cubicBezTo>
                  <a:pt x="-6052" y="2487891"/>
                  <a:pt x="15500" y="2377055"/>
                  <a:pt x="20118" y="2346267"/>
                </a:cubicBezTo>
                <a:cubicBezTo>
                  <a:pt x="24736" y="2315479"/>
                  <a:pt x="18578" y="2373976"/>
                  <a:pt x="29354" y="2346267"/>
                </a:cubicBezTo>
                <a:cubicBezTo>
                  <a:pt x="40130" y="2318558"/>
                  <a:pt x="75537" y="2230812"/>
                  <a:pt x="84773" y="2180012"/>
                </a:cubicBezTo>
                <a:cubicBezTo>
                  <a:pt x="94010" y="2129212"/>
                  <a:pt x="75537" y="2095346"/>
                  <a:pt x="84773" y="2041467"/>
                </a:cubicBezTo>
                <a:cubicBezTo>
                  <a:pt x="94009" y="1987588"/>
                  <a:pt x="115561" y="1912157"/>
                  <a:pt x="140191" y="1856739"/>
                </a:cubicBezTo>
                <a:cubicBezTo>
                  <a:pt x="164821" y="1801321"/>
                  <a:pt x="203306" y="1776690"/>
                  <a:pt x="232554" y="1708957"/>
                </a:cubicBezTo>
                <a:cubicBezTo>
                  <a:pt x="261803" y="1641224"/>
                  <a:pt x="286434" y="1533466"/>
                  <a:pt x="315682" y="1450339"/>
                </a:cubicBezTo>
                <a:cubicBezTo>
                  <a:pt x="344931" y="1367212"/>
                  <a:pt x="381875" y="1299479"/>
                  <a:pt x="408045" y="1210194"/>
                </a:cubicBezTo>
                <a:cubicBezTo>
                  <a:pt x="434215" y="1120909"/>
                  <a:pt x="441912" y="1002375"/>
                  <a:pt x="472700" y="914630"/>
                </a:cubicBezTo>
                <a:cubicBezTo>
                  <a:pt x="503488" y="826885"/>
                  <a:pt x="546591" y="759151"/>
                  <a:pt x="592773" y="683721"/>
                </a:cubicBezTo>
                <a:cubicBezTo>
                  <a:pt x="638955" y="608291"/>
                  <a:pt x="689755" y="529781"/>
                  <a:pt x="749791" y="462048"/>
                </a:cubicBezTo>
                <a:cubicBezTo>
                  <a:pt x="809827" y="394315"/>
                  <a:pt x="876021" y="340436"/>
                  <a:pt x="952991" y="277321"/>
                </a:cubicBezTo>
                <a:cubicBezTo>
                  <a:pt x="1029961" y="214206"/>
                  <a:pt x="1119245" y="126460"/>
                  <a:pt x="1211609" y="83357"/>
                </a:cubicBezTo>
                <a:cubicBezTo>
                  <a:pt x="1303973" y="40254"/>
                  <a:pt x="1407112" y="32557"/>
                  <a:pt x="1507173" y="18703"/>
                </a:cubicBezTo>
                <a:cubicBezTo>
                  <a:pt x="1607234" y="4848"/>
                  <a:pt x="1719610" y="-1309"/>
                  <a:pt x="1811973" y="230"/>
                </a:cubicBezTo>
                <a:cubicBezTo>
                  <a:pt x="1904336" y="1769"/>
                  <a:pt x="1998239" y="-2849"/>
                  <a:pt x="2061354" y="27939"/>
                </a:cubicBezTo>
                <a:cubicBezTo>
                  <a:pt x="2124469" y="58727"/>
                  <a:pt x="2150640" y="114145"/>
                  <a:pt x="2190664" y="184957"/>
                </a:cubicBezTo>
                <a:cubicBezTo>
                  <a:pt x="2230688" y="255769"/>
                  <a:pt x="2275330" y="354291"/>
                  <a:pt x="2301500" y="452812"/>
                </a:cubicBezTo>
                <a:cubicBezTo>
                  <a:pt x="2327670" y="551333"/>
                  <a:pt x="2338446" y="685261"/>
                  <a:pt x="2347682" y="776085"/>
                </a:cubicBezTo>
                <a:cubicBezTo>
                  <a:pt x="2356918" y="866909"/>
                  <a:pt x="2353839" y="917709"/>
                  <a:pt x="2356918" y="997757"/>
                </a:cubicBezTo>
                <a:cubicBezTo>
                  <a:pt x="2359997" y="1077805"/>
                  <a:pt x="2369233" y="1170170"/>
                  <a:pt x="2366154" y="1256376"/>
                </a:cubicBezTo>
                <a:cubicBezTo>
                  <a:pt x="2363075" y="1342582"/>
                  <a:pt x="2338445" y="1421091"/>
                  <a:pt x="2338445" y="1514994"/>
                </a:cubicBezTo>
                <a:cubicBezTo>
                  <a:pt x="2338445" y="1608897"/>
                  <a:pt x="2356918" y="1698182"/>
                  <a:pt x="2366154" y="1819794"/>
                </a:cubicBezTo>
                <a:cubicBezTo>
                  <a:pt x="2375391" y="1941406"/>
                  <a:pt x="2400021" y="2138449"/>
                  <a:pt x="2393864" y="2244667"/>
                </a:cubicBezTo>
                <a:cubicBezTo>
                  <a:pt x="2387707" y="2350885"/>
                  <a:pt x="2333827" y="2384751"/>
                  <a:pt x="2329209" y="2457103"/>
                </a:cubicBezTo>
                <a:cubicBezTo>
                  <a:pt x="2324591" y="2529454"/>
                  <a:pt x="2347681" y="2600267"/>
                  <a:pt x="2366154" y="2678776"/>
                </a:cubicBezTo>
                <a:cubicBezTo>
                  <a:pt x="2384627" y="2757285"/>
                  <a:pt x="2410797" y="2846569"/>
                  <a:pt x="2440045" y="2928157"/>
                </a:cubicBezTo>
                <a:cubicBezTo>
                  <a:pt x="2469294" y="3009745"/>
                  <a:pt x="2510857" y="3086715"/>
                  <a:pt x="2541645" y="3168303"/>
                </a:cubicBezTo>
                <a:cubicBezTo>
                  <a:pt x="2572433" y="3249891"/>
                  <a:pt x="2593985" y="3323782"/>
                  <a:pt x="2624773" y="3417685"/>
                </a:cubicBezTo>
                <a:cubicBezTo>
                  <a:pt x="2655561" y="3511588"/>
                  <a:pt x="2703282" y="3630121"/>
                  <a:pt x="2726373" y="3731721"/>
                </a:cubicBezTo>
                <a:cubicBezTo>
                  <a:pt x="2749464" y="3833321"/>
                  <a:pt x="2755621" y="3944158"/>
                  <a:pt x="2763318" y="4027285"/>
                </a:cubicBezTo>
                <a:cubicBezTo>
                  <a:pt x="2771015" y="4110412"/>
                  <a:pt x="2767936" y="4147358"/>
                  <a:pt x="2772554" y="4230485"/>
                </a:cubicBezTo>
                <a:cubicBezTo>
                  <a:pt x="2777172" y="4313612"/>
                  <a:pt x="2794106" y="4427527"/>
                  <a:pt x="2791027" y="4526048"/>
                </a:cubicBezTo>
                <a:cubicBezTo>
                  <a:pt x="2787948" y="4624569"/>
                  <a:pt x="2778712" y="4733867"/>
                  <a:pt x="2754082" y="4821612"/>
                </a:cubicBezTo>
                <a:cubicBezTo>
                  <a:pt x="2729452" y="4909357"/>
                  <a:pt x="2687888" y="5010957"/>
                  <a:pt x="2643245" y="5052521"/>
                </a:cubicBezTo>
                <a:cubicBezTo>
                  <a:pt x="2598603" y="5094085"/>
                  <a:pt x="2530869" y="5061758"/>
                  <a:pt x="2486227" y="5070994"/>
                </a:cubicBezTo>
                <a:cubicBezTo>
                  <a:pt x="2441585" y="5080230"/>
                  <a:pt x="2396942" y="5081769"/>
                  <a:pt x="2375391" y="5107939"/>
                </a:cubicBezTo>
                <a:cubicBezTo>
                  <a:pt x="2353840" y="5134109"/>
                  <a:pt x="2389245" y="5203382"/>
                  <a:pt x="2356918" y="5228012"/>
                </a:cubicBezTo>
                <a:cubicBezTo>
                  <a:pt x="2324591" y="5252642"/>
                  <a:pt x="2233766" y="5254182"/>
                  <a:pt x="2181427" y="5255721"/>
                </a:cubicBezTo>
                <a:cubicBezTo>
                  <a:pt x="2129088" y="5257260"/>
                  <a:pt x="2076749" y="5248024"/>
                  <a:pt x="2042882" y="5237248"/>
                </a:cubicBezTo>
                <a:cubicBezTo>
                  <a:pt x="2009015" y="5226472"/>
                  <a:pt x="1989003" y="5226473"/>
                  <a:pt x="1978227" y="5191067"/>
                </a:cubicBezTo>
                <a:cubicBezTo>
                  <a:pt x="1967451" y="5155661"/>
                  <a:pt x="1976688" y="5066376"/>
                  <a:pt x="1978227" y="5024812"/>
                </a:cubicBezTo>
                <a:cubicBezTo>
                  <a:pt x="1979766" y="4983248"/>
                  <a:pt x="1998240" y="4960157"/>
                  <a:pt x="1987464" y="4941685"/>
                </a:cubicBezTo>
                <a:cubicBezTo>
                  <a:pt x="1976688" y="4923213"/>
                  <a:pt x="1961294" y="4918594"/>
                  <a:pt x="1913573" y="4913976"/>
                </a:cubicBezTo>
                <a:cubicBezTo>
                  <a:pt x="1865852" y="4909358"/>
                  <a:pt x="1788881" y="4910897"/>
                  <a:pt x="1701136" y="4913976"/>
                </a:cubicBezTo>
                <a:cubicBezTo>
                  <a:pt x="1613391" y="4917055"/>
                  <a:pt x="1453294" y="4924751"/>
                  <a:pt x="1387100" y="4932448"/>
                </a:cubicBezTo>
                <a:cubicBezTo>
                  <a:pt x="1320906" y="4940145"/>
                  <a:pt x="1334761" y="4955539"/>
                  <a:pt x="1303973" y="4960157"/>
                </a:cubicBezTo>
                <a:cubicBezTo>
                  <a:pt x="1273185" y="4964775"/>
                  <a:pt x="1237779" y="4935527"/>
                  <a:pt x="1202373" y="4960157"/>
                </a:cubicBezTo>
                <a:cubicBezTo>
                  <a:pt x="1166967" y="4984787"/>
                  <a:pt x="1110009" y="5054060"/>
                  <a:pt x="1091536" y="5107939"/>
                </a:cubicBezTo>
                <a:cubicBezTo>
                  <a:pt x="1073063" y="5161818"/>
                  <a:pt x="1102312" y="5269575"/>
                  <a:pt x="1091536" y="5283430"/>
                </a:cubicBezTo>
                <a:cubicBezTo>
                  <a:pt x="1080760" y="5297285"/>
                  <a:pt x="1043815" y="5249564"/>
                  <a:pt x="1026882" y="5191067"/>
                </a:cubicBezTo>
                <a:cubicBezTo>
                  <a:pt x="1009949" y="5132570"/>
                  <a:pt x="1016106" y="5055600"/>
                  <a:pt x="989936" y="4932448"/>
                </a:cubicBezTo>
                <a:cubicBezTo>
                  <a:pt x="963766" y="4809296"/>
                  <a:pt x="911428" y="4589163"/>
                  <a:pt x="869864" y="4452157"/>
                </a:cubicBezTo>
                <a:cubicBezTo>
                  <a:pt x="828300" y="4315151"/>
                  <a:pt x="795972" y="4252036"/>
                  <a:pt x="740554" y="4110412"/>
                </a:cubicBezTo>
                <a:cubicBezTo>
                  <a:pt x="685136" y="3968788"/>
                  <a:pt x="592772" y="3727103"/>
                  <a:pt x="537354" y="3602412"/>
                </a:cubicBezTo>
                <a:cubicBezTo>
                  <a:pt x="481936" y="3477721"/>
                  <a:pt x="446530" y="3443855"/>
                  <a:pt x="408045" y="3362267"/>
                </a:cubicBezTo>
                <a:cubicBezTo>
                  <a:pt x="369560" y="3280679"/>
                  <a:pt x="352627" y="3199091"/>
                  <a:pt x="306445" y="3112885"/>
                </a:cubicBezTo>
                <a:cubicBezTo>
                  <a:pt x="260263" y="3026679"/>
                  <a:pt x="170978" y="2929697"/>
                  <a:pt x="130954" y="2845030"/>
                </a:cubicBezTo>
                <a:cubicBezTo>
                  <a:pt x="90930" y="2760363"/>
                  <a:pt x="87851" y="2664921"/>
                  <a:pt x="66300" y="2604885"/>
                </a:cubicBezTo>
                <a:cubicBezTo>
                  <a:pt x="44749" y="2544849"/>
                  <a:pt x="9342" y="2574097"/>
                  <a:pt x="1645" y="2530994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F257B378-EB84-F64F-8081-EB62124D7810}"/>
              </a:ext>
            </a:extLst>
          </p:cNvPr>
          <p:cNvSpPr/>
          <p:nvPr/>
        </p:nvSpPr>
        <p:spPr>
          <a:xfrm>
            <a:off x="5468501" y="457200"/>
            <a:ext cx="924324" cy="368909"/>
          </a:xfrm>
          <a:custGeom>
            <a:avLst/>
            <a:gdLst>
              <a:gd name="connsiteX0" fmla="*/ 3612 w 924324"/>
              <a:gd name="connsiteY0" fmla="*/ 71438 h 368909"/>
              <a:gd name="connsiteX1" fmla="*/ 46474 w 924324"/>
              <a:gd name="connsiteY1" fmla="*/ 195263 h 368909"/>
              <a:gd name="connsiteX2" fmla="*/ 160774 w 924324"/>
              <a:gd name="connsiteY2" fmla="*/ 242888 h 368909"/>
              <a:gd name="connsiteX3" fmla="*/ 270312 w 924324"/>
              <a:gd name="connsiteY3" fmla="*/ 323850 h 368909"/>
              <a:gd name="connsiteX4" fmla="*/ 384612 w 924324"/>
              <a:gd name="connsiteY4" fmla="*/ 357188 h 368909"/>
              <a:gd name="connsiteX5" fmla="*/ 513199 w 924324"/>
              <a:gd name="connsiteY5" fmla="*/ 366713 h 368909"/>
              <a:gd name="connsiteX6" fmla="*/ 684649 w 924324"/>
              <a:gd name="connsiteY6" fmla="*/ 319088 h 368909"/>
              <a:gd name="connsiteX7" fmla="*/ 808474 w 924324"/>
              <a:gd name="connsiteY7" fmla="*/ 319088 h 368909"/>
              <a:gd name="connsiteX8" fmla="*/ 913249 w 924324"/>
              <a:gd name="connsiteY8" fmla="*/ 285750 h 368909"/>
              <a:gd name="connsiteX9" fmla="*/ 918012 w 924324"/>
              <a:gd name="connsiteY9" fmla="*/ 242888 h 368909"/>
              <a:gd name="connsiteX10" fmla="*/ 884674 w 924324"/>
              <a:gd name="connsiteY10" fmla="*/ 152400 h 368909"/>
              <a:gd name="connsiteX11" fmla="*/ 813237 w 924324"/>
              <a:gd name="connsiteY11" fmla="*/ 71438 h 368909"/>
              <a:gd name="connsiteX12" fmla="*/ 737037 w 924324"/>
              <a:gd name="connsiteY12" fmla="*/ 23813 h 368909"/>
              <a:gd name="connsiteX13" fmla="*/ 589399 w 924324"/>
              <a:gd name="connsiteY13" fmla="*/ 4763 h 368909"/>
              <a:gd name="connsiteX14" fmla="*/ 470337 w 924324"/>
              <a:gd name="connsiteY14" fmla="*/ 0 h 368909"/>
              <a:gd name="connsiteX15" fmla="*/ 356037 w 924324"/>
              <a:gd name="connsiteY15" fmla="*/ 4763 h 368909"/>
              <a:gd name="connsiteX16" fmla="*/ 275074 w 924324"/>
              <a:gd name="connsiteY16" fmla="*/ 14288 h 368909"/>
              <a:gd name="connsiteX17" fmla="*/ 132199 w 924324"/>
              <a:gd name="connsiteY17" fmla="*/ 33338 h 368909"/>
              <a:gd name="connsiteX18" fmla="*/ 3612 w 924324"/>
              <a:gd name="connsiteY18" fmla="*/ 71438 h 36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24324" h="368909">
                <a:moveTo>
                  <a:pt x="3612" y="71438"/>
                </a:moveTo>
                <a:cubicBezTo>
                  <a:pt x="-10676" y="98426"/>
                  <a:pt x="20280" y="166688"/>
                  <a:pt x="46474" y="195263"/>
                </a:cubicBezTo>
                <a:cubicBezTo>
                  <a:pt x="72668" y="223838"/>
                  <a:pt x="123468" y="221457"/>
                  <a:pt x="160774" y="242888"/>
                </a:cubicBezTo>
                <a:cubicBezTo>
                  <a:pt x="198080" y="264319"/>
                  <a:pt x="233006" y="304800"/>
                  <a:pt x="270312" y="323850"/>
                </a:cubicBezTo>
                <a:cubicBezTo>
                  <a:pt x="307618" y="342900"/>
                  <a:pt x="344131" y="350044"/>
                  <a:pt x="384612" y="357188"/>
                </a:cubicBezTo>
                <a:cubicBezTo>
                  <a:pt x="425093" y="364332"/>
                  <a:pt x="463193" y="373063"/>
                  <a:pt x="513199" y="366713"/>
                </a:cubicBezTo>
                <a:cubicBezTo>
                  <a:pt x="563205" y="360363"/>
                  <a:pt x="635437" y="327025"/>
                  <a:pt x="684649" y="319088"/>
                </a:cubicBezTo>
                <a:cubicBezTo>
                  <a:pt x="733861" y="311151"/>
                  <a:pt x="770374" y="324644"/>
                  <a:pt x="808474" y="319088"/>
                </a:cubicBezTo>
                <a:cubicBezTo>
                  <a:pt x="846574" y="313532"/>
                  <a:pt x="894993" y="298450"/>
                  <a:pt x="913249" y="285750"/>
                </a:cubicBezTo>
                <a:cubicBezTo>
                  <a:pt x="931505" y="273050"/>
                  <a:pt x="922775" y="265113"/>
                  <a:pt x="918012" y="242888"/>
                </a:cubicBezTo>
                <a:cubicBezTo>
                  <a:pt x="913250" y="220663"/>
                  <a:pt x="902136" y="180975"/>
                  <a:pt x="884674" y="152400"/>
                </a:cubicBezTo>
                <a:cubicBezTo>
                  <a:pt x="867212" y="123825"/>
                  <a:pt x="837843" y="92869"/>
                  <a:pt x="813237" y="71438"/>
                </a:cubicBezTo>
                <a:cubicBezTo>
                  <a:pt x="788631" y="50007"/>
                  <a:pt x="774343" y="34925"/>
                  <a:pt x="737037" y="23813"/>
                </a:cubicBezTo>
                <a:cubicBezTo>
                  <a:pt x="699731" y="12701"/>
                  <a:pt x="633849" y="8732"/>
                  <a:pt x="589399" y="4763"/>
                </a:cubicBezTo>
                <a:cubicBezTo>
                  <a:pt x="544949" y="794"/>
                  <a:pt x="509231" y="0"/>
                  <a:pt x="470337" y="0"/>
                </a:cubicBezTo>
                <a:cubicBezTo>
                  <a:pt x="431443" y="0"/>
                  <a:pt x="388581" y="2382"/>
                  <a:pt x="356037" y="4763"/>
                </a:cubicBezTo>
                <a:cubicBezTo>
                  <a:pt x="323493" y="7144"/>
                  <a:pt x="275074" y="14288"/>
                  <a:pt x="275074" y="14288"/>
                </a:cubicBezTo>
                <a:cubicBezTo>
                  <a:pt x="237768" y="19050"/>
                  <a:pt x="173474" y="26194"/>
                  <a:pt x="132199" y="33338"/>
                </a:cubicBezTo>
                <a:cubicBezTo>
                  <a:pt x="90924" y="40482"/>
                  <a:pt x="17900" y="44450"/>
                  <a:pt x="3612" y="71438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2EAB1A8B-9114-E742-84AD-5D6BB892DCBF}"/>
              </a:ext>
            </a:extLst>
          </p:cNvPr>
          <p:cNvSpPr/>
          <p:nvPr/>
        </p:nvSpPr>
        <p:spPr>
          <a:xfrm>
            <a:off x="5572125" y="771525"/>
            <a:ext cx="838231" cy="1485900"/>
          </a:xfrm>
          <a:custGeom>
            <a:avLst/>
            <a:gdLst>
              <a:gd name="connsiteX0" fmla="*/ 700088 w 838231"/>
              <a:gd name="connsiteY0" fmla="*/ 0 h 1485900"/>
              <a:gd name="connsiteX1" fmla="*/ 776288 w 838231"/>
              <a:gd name="connsiteY1" fmla="*/ 133350 h 1485900"/>
              <a:gd name="connsiteX2" fmla="*/ 814388 w 838231"/>
              <a:gd name="connsiteY2" fmla="*/ 247650 h 1485900"/>
              <a:gd name="connsiteX3" fmla="*/ 838200 w 838231"/>
              <a:gd name="connsiteY3" fmla="*/ 385763 h 1485900"/>
              <a:gd name="connsiteX4" fmla="*/ 809625 w 838231"/>
              <a:gd name="connsiteY4" fmla="*/ 481013 h 1485900"/>
              <a:gd name="connsiteX5" fmla="*/ 766763 w 838231"/>
              <a:gd name="connsiteY5" fmla="*/ 600075 h 1485900"/>
              <a:gd name="connsiteX6" fmla="*/ 685800 w 838231"/>
              <a:gd name="connsiteY6" fmla="*/ 666750 h 1485900"/>
              <a:gd name="connsiteX7" fmla="*/ 571500 w 838231"/>
              <a:gd name="connsiteY7" fmla="*/ 747713 h 1485900"/>
              <a:gd name="connsiteX8" fmla="*/ 447675 w 838231"/>
              <a:gd name="connsiteY8" fmla="*/ 790575 h 1485900"/>
              <a:gd name="connsiteX9" fmla="*/ 314325 w 838231"/>
              <a:gd name="connsiteY9" fmla="*/ 871538 h 1485900"/>
              <a:gd name="connsiteX10" fmla="*/ 219075 w 838231"/>
              <a:gd name="connsiteY10" fmla="*/ 947738 h 1485900"/>
              <a:gd name="connsiteX11" fmla="*/ 157163 w 838231"/>
              <a:gd name="connsiteY11" fmla="*/ 1038225 h 1485900"/>
              <a:gd name="connsiteX12" fmla="*/ 166688 w 838231"/>
              <a:gd name="connsiteY12" fmla="*/ 1166813 h 1485900"/>
              <a:gd name="connsiteX13" fmla="*/ 85725 w 838231"/>
              <a:gd name="connsiteY13" fmla="*/ 1262063 h 1485900"/>
              <a:gd name="connsiteX14" fmla="*/ 47625 w 838231"/>
              <a:gd name="connsiteY14" fmla="*/ 1371600 h 1485900"/>
              <a:gd name="connsiteX15" fmla="*/ 0 w 838231"/>
              <a:gd name="connsiteY15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8231" h="1485900">
                <a:moveTo>
                  <a:pt x="700088" y="0"/>
                </a:moveTo>
                <a:cubicBezTo>
                  <a:pt x="728663" y="46037"/>
                  <a:pt x="757238" y="92075"/>
                  <a:pt x="776288" y="133350"/>
                </a:cubicBezTo>
                <a:cubicBezTo>
                  <a:pt x="795338" y="174625"/>
                  <a:pt x="804069" y="205581"/>
                  <a:pt x="814388" y="247650"/>
                </a:cubicBezTo>
                <a:cubicBezTo>
                  <a:pt x="824707" y="289719"/>
                  <a:pt x="838994" y="346869"/>
                  <a:pt x="838200" y="385763"/>
                </a:cubicBezTo>
                <a:cubicBezTo>
                  <a:pt x="837406" y="424657"/>
                  <a:pt x="821531" y="445294"/>
                  <a:pt x="809625" y="481013"/>
                </a:cubicBezTo>
                <a:cubicBezTo>
                  <a:pt x="797719" y="516732"/>
                  <a:pt x="787400" y="569119"/>
                  <a:pt x="766763" y="600075"/>
                </a:cubicBezTo>
                <a:cubicBezTo>
                  <a:pt x="746126" y="631031"/>
                  <a:pt x="718344" y="642144"/>
                  <a:pt x="685800" y="666750"/>
                </a:cubicBezTo>
                <a:cubicBezTo>
                  <a:pt x="653256" y="691356"/>
                  <a:pt x="611187" y="727076"/>
                  <a:pt x="571500" y="747713"/>
                </a:cubicBezTo>
                <a:cubicBezTo>
                  <a:pt x="531812" y="768351"/>
                  <a:pt x="490537" y="769938"/>
                  <a:pt x="447675" y="790575"/>
                </a:cubicBezTo>
                <a:cubicBezTo>
                  <a:pt x="404813" y="811212"/>
                  <a:pt x="352425" y="845344"/>
                  <a:pt x="314325" y="871538"/>
                </a:cubicBezTo>
                <a:cubicBezTo>
                  <a:pt x="276225" y="897732"/>
                  <a:pt x="245269" y="919957"/>
                  <a:pt x="219075" y="947738"/>
                </a:cubicBezTo>
                <a:cubicBezTo>
                  <a:pt x="192881" y="975519"/>
                  <a:pt x="165894" y="1001713"/>
                  <a:pt x="157163" y="1038225"/>
                </a:cubicBezTo>
                <a:cubicBezTo>
                  <a:pt x="148432" y="1074737"/>
                  <a:pt x="178594" y="1129507"/>
                  <a:pt x="166688" y="1166813"/>
                </a:cubicBezTo>
                <a:cubicBezTo>
                  <a:pt x="154782" y="1204119"/>
                  <a:pt x="105569" y="1227932"/>
                  <a:pt x="85725" y="1262063"/>
                </a:cubicBezTo>
                <a:cubicBezTo>
                  <a:pt x="65881" y="1296194"/>
                  <a:pt x="61912" y="1334294"/>
                  <a:pt x="47625" y="1371600"/>
                </a:cubicBezTo>
                <a:cubicBezTo>
                  <a:pt x="33337" y="1408906"/>
                  <a:pt x="16668" y="1447403"/>
                  <a:pt x="0" y="14859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4EA5CD28-3B2D-9446-AB6C-BE1919CA067F}"/>
              </a:ext>
            </a:extLst>
          </p:cNvPr>
          <p:cNvSpPr/>
          <p:nvPr/>
        </p:nvSpPr>
        <p:spPr>
          <a:xfrm>
            <a:off x="5695950" y="1323975"/>
            <a:ext cx="828675" cy="938213"/>
          </a:xfrm>
          <a:custGeom>
            <a:avLst/>
            <a:gdLst>
              <a:gd name="connsiteX0" fmla="*/ 0 w 828675"/>
              <a:gd name="connsiteY0" fmla="*/ 938213 h 938213"/>
              <a:gd name="connsiteX1" fmla="*/ 76200 w 828675"/>
              <a:gd name="connsiteY1" fmla="*/ 742950 h 938213"/>
              <a:gd name="connsiteX2" fmla="*/ 147638 w 828675"/>
              <a:gd name="connsiteY2" fmla="*/ 652463 h 938213"/>
              <a:gd name="connsiteX3" fmla="*/ 142875 w 828675"/>
              <a:gd name="connsiteY3" fmla="*/ 528638 h 938213"/>
              <a:gd name="connsiteX4" fmla="*/ 185738 w 828675"/>
              <a:gd name="connsiteY4" fmla="*/ 452438 h 938213"/>
              <a:gd name="connsiteX5" fmla="*/ 352425 w 828675"/>
              <a:gd name="connsiteY5" fmla="*/ 347663 h 938213"/>
              <a:gd name="connsiteX6" fmla="*/ 476250 w 828675"/>
              <a:gd name="connsiteY6" fmla="*/ 323850 h 938213"/>
              <a:gd name="connsiteX7" fmla="*/ 566738 w 828675"/>
              <a:gd name="connsiteY7" fmla="*/ 257175 h 938213"/>
              <a:gd name="connsiteX8" fmla="*/ 681038 w 828675"/>
              <a:gd name="connsiteY8" fmla="*/ 200025 h 938213"/>
              <a:gd name="connsiteX9" fmla="*/ 771525 w 828675"/>
              <a:gd name="connsiteY9" fmla="*/ 119063 h 938213"/>
              <a:gd name="connsiteX10" fmla="*/ 819150 w 828675"/>
              <a:gd name="connsiteY10" fmla="*/ 28575 h 938213"/>
              <a:gd name="connsiteX11" fmla="*/ 828675 w 828675"/>
              <a:gd name="connsiteY11" fmla="*/ 0 h 93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5" h="938213">
                <a:moveTo>
                  <a:pt x="0" y="938213"/>
                </a:moveTo>
                <a:cubicBezTo>
                  <a:pt x="25797" y="864394"/>
                  <a:pt x="51594" y="790575"/>
                  <a:pt x="76200" y="742950"/>
                </a:cubicBezTo>
                <a:cubicBezTo>
                  <a:pt x="100806" y="695325"/>
                  <a:pt x="136526" y="688182"/>
                  <a:pt x="147638" y="652463"/>
                </a:cubicBezTo>
                <a:cubicBezTo>
                  <a:pt x="158751" y="616744"/>
                  <a:pt x="136525" y="561975"/>
                  <a:pt x="142875" y="528638"/>
                </a:cubicBezTo>
                <a:cubicBezTo>
                  <a:pt x="149225" y="495300"/>
                  <a:pt x="150813" y="482600"/>
                  <a:pt x="185738" y="452438"/>
                </a:cubicBezTo>
                <a:cubicBezTo>
                  <a:pt x="220663" y="422275"/>
                  <a:pt x="304006" y="369094"/>
                  <a:pt x="352425" y="347663"/>
                </a:cubicBezTo>
                <a:cubicBezTo>
                  <a:pt x="400844" y="326232"/>
                  <a:pt x="440531" y="338931"/>
                  <a:pt x="476250" y="323850"/>
                </a:cubicBezTo>
                <a:cubicBezTo>
                  <a:pt x="511969" y="308769"/>
                  <a:pt x="532607" y="277812"/>
                  <a:pt x="566738" y="257175"/>
                </a:cubicBezTo>
                <a:cubicBezTo>
                  <a:pt x="600869" y="236537"/>
                  <a:pt x="646907" y="223044"/>
                  <a:pt x="681038" y="200025"/>
                </a:cubicBezTo>
                <a:cubicBezTo>
                  <a:pt x="715169" y="177006"/>
                  <a:pt x="748506" y="147638"/>
                  <a:pt x="771525" y="119063"/>
                </a:cubicBezTo>
                <a:cubicBezTo>
                  <a:pt x="794544" y="90488"/>
                  <a:pt x="819150" y="28575"/>
                  <a:pt x="819150" y="28575"/>
                </a:cubicBezTo>
                <a:cubicBezTo>
                  <a:pt x="828675" y="8731"/>
                  <a:pt x="828675" y="4365"/>
                  <a:pt x="82867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861E14B9-F0A4-4D42-91B5-DD048BF4D4A5}"/>
              </a:ext>
            </a:extLst>
          </p:cNvPr>
          <p:cNvSpPr/>
          <p:nvPr/>
        </p:nvSpPr>
        <p:spPr>
          <a:xfrm>
            <a:off x="4778831" y="1731787"/>
            <a:ext cx="336259" cy="816168"/>
          </a:xfrm>
          <a:custGeom>
            <a:avLst/>
            <a:gdLst>
              <a:gd name="connsiteX0" fmla="*/ 64632 w 336259"/>
              <a:gd name="connsiteY0" fmla="*/ 58913 h 816168"/>
              <a:gd name="connsiteX1" fmla="*/ 7482 w 336259"/>
              <a:gd name="connsiteY1" fmla="*/ 230363 h 816168"/>
              <a:gd name="connsiteX2" fmla="*/ 2719 w 336259"/>
              <a:gd name="connsiteY2" fmla="*/ 373238 h 816168"/>
              <a:gd name="connsiteX3" fmla="*/ 26532 w 336259"/>
              <a:gd name="connsiteY3" fmla="*/ 573263 h 816168"/>
              <a:gd name="connsiteX4" fmla="*/ 74157 w 336259"/>
              <a:gd name="connsiteY4" fmla="*/ 749476 h 816168"/>
              <a:gd name="connsiteX5" fmla="*/ 145594 w 336259"/>
              <a:gd name="connsiteY5" fmla="*/ 816151 h 816168"/>
              <a:gd name="connsiteX6" fmla="*/ 240844 w 336259"/>
              <a:gd name="connsiteY6" fmla="*/ 744713 h 816168"/>
              <a:gd name="connsiteX7" fmla="*/ 317044 w 336259"/>
              <a:gd name="connsiteY7" fmla="*/ 644701 h 816168"/>
              <a:gd name="connsiteX8" fmla="*/ 336094 w 336259"/>
              <a:gd name="connsiteY8" fmla="*/ 535163 h 816168"/>
              <a:gd name="connsiteX9" fmla="*/ 326569 w 336259"/>
              <a:gd name="connsiteY9" fmla="*/ 378001 h 816168"/>
              <a:gd name="connsiteX10" fmla="*/ 331332 w 336259"/>
              <a:gd name="connsiteY10" fmla="*/ 249413 h 816168"/>
              <a:gd name="connsiteX11" fmla="*/ 307519 w 336259"/>
              <a:gd name="connsiteY11" fmla="*/ 111301 h 816168"/>
              <a:gd name="connsiteX12" fmla="*/ 250369 w 336259"/>
              <a:gd name="connsiteY12" fmla="*/ 30338 h 816168"/>
              <a:gd name="connsiteX13" fmla="*/ 188457 w 336259"/>
              <a:gd name="connsiteY13" fmla="*/ 1763 h 816168"/>
              <a:gd name="connsiteX14" fmla="*/ 102732 w 336259"/>
              <a:gd name="connsiteY14" fmla="*/ 11288 h 816168"/>
              <a:gd name="connsiteX15" fmla="*/ 64632 w 336259"/>
              <a:gd name="connsiteY15" fmla="*/ 58913 h 81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6259" h="816168">
                <a:moveTo>
                  <a:pt x="64632" y="58913"/>
                </a:moveTo>
                <a:cubicBezTo>
                  <a:pt x="48757" y="95426"/>
                  <a:pt x="17801" y="177976"/>
                  <a:pt x="7482" y="230363"/>
                </a:cubicBezTo>
                <a:cubicBezTo>
                  <a:pt x="-2837" y="282750"/>
                  <a:pt x="-456" y="316088"/>
                  <a:pt x="2719" y="373238"/>
                </a:cubicBezTo>
                <a:cubicBezTo>
                  <a:pt x="5894" y="430388"/>
                  <a:pt x="14626" y="510557"/>
                  <a:pt x="26532" y="573263"/>
                </a:cubicBezTo>
                <a:cubicBezTo>
                  <a:pt x="38438" y="635969"/>
                  <a:pt x="54313" y="708995"/>
                  <a:pt x="74157" y="749476"/>
                </a:cubicBezTo>
                <a:cubicBezTo>
                  <a:pt x="94001" y="789957"/>
                  <a:pt x="117813" y="816945"/>
                  <a:pt x="145594" y="816151"/>
                </a:cubicBezTo>
                <a:cubicBezTo>
                  <a:pt x="173375" y="815357"/>
                  <a:pt x="212269" y="773288"/>
                  <a:pt x="240844" y="744713"/>
                </a:cubicBezTo>
                <a:cubicBezTo>
                  <a:pt x="269419" y="716138"/>
                  <a:pt x="301169" y="679626"/>
                  <a:pt x="317044" y="644701"/>
                </a:cubicBezTo>
                <a:cubicBezTo>
                  <a:pt x="332919" y="609776"/>
                  <a:pt x="334507" y="579613"/>
                  <a:pt x="336094" y="535163"/>
                </a:cubicBezTo>
                <a:cubicBezTo>
                  <a:pt x="337682" y="490713"/>
                  <a:pt x="327363" y="425626"/>
                  <a:pt x="326569" y="378001"/>
                </a:cubicBezTo>
                <a:cubicBezTo>
                  <a:pt x="325775" y="330376"/>
                  <a:pt x="334507" y="293863"/>
                  <a:pt x="331332" y="249413"/>
                </a:cubicBezTo>
                <a:cubicBezTo>
                  <a:pt x="328157" y="204963"/>
                  <a:pt x="321013" y="147814"/>
                  <a:pt x="307519" y="111301"/>
                </a:cubicBezTo>
                <a:cubicBezTo>
                  <a:pt x="294025" y="74789"/>
                  <a:pt x="270213" y="48594"/>
                  <a:pt x="250369" y="30338"/>
                </a:cubicBezTo>
                <a:cubicBezTo>
                  <a:pt x="230525" y="12082"/>
                  <a:pt x="213063" y="4938"/>
                  <a:pt x="188457" y="1763"/>
                </a:cubicBezTo>
                <a:cubicBezTo>
                  <a:pt x="163851" y="-1412"/>
                  <a:pt x="125751" y="-1412"/>
                  <a:pt x="102732" y="11288"/>
                </a:cubicBezTo>
                <a:cubicBezTo>
                  <a:pt x="79713" y="23988"/>
                  <a:pt x="80507" y="22400"/>
                  <a:pt x="64632" y="58913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7D432387-7038-864D-A4FE-04DD8FD0289D}"/>
              </a:ext>
            </a:extLst>
          </p:cNvPr>
          <p:cNvSpPr>
            <a:spLocks noChangeAspect="1"/>
          </p:cNvSpPr>
          <p:nvPr/>
        </p:nvSpPr>
        <p:spPr>
          <a:xfrm>
            <a:off x="4839330" y="1870535"/>
            <a:ext cx="221930" cy="538671"/>
          </a:xfrm>
          <a:custGeom>
            <a:avLst/>
            <a:gdLst>
              <a:gd name="connsiteX0" fmla="*/ 64632 w 336259"/>
              <a:gd name="connsiteY0" fmla="*/ 58913 h 816168"/>
              <a:gd name="connsiteX1" fmla="*/ 7482 w 336259"/>
              <a:gd name="connsiteY1" fmla="*/ 230363 h 816168"/>
              <a:gd name="connsiteX2" fmla="*/ 2719 w 336259"/>
              <a:gd name="connsiteY2" fmla="*/ 373238 h 816168"/>
              <a:gd name="connsiteX3" fmla="*/ 26532 w 336259"/>
              <a:gd name="connsiteY3" fmla="*/ 573263 h 816168"/>
              <a:gd name="connsiteX4" fmla="*/ 74157 w 336259"/>
              <a:gd name="connsiteY4" fmla="*/ 749476 h 816168"/>
              <a:gd name="connsiteX5" fmla="*/ 145594 w 336259"/>
              <a:gd name="connsiteY5" fmla="*/ 816151 h 816168"/>
              <a:gd name="connsiteX6" fmla="*/ 240844 w 336259"/>
              <a:gd name="connsiteY6" fmla="*/ 744713 h 816168"/>
              <a:gd name="connsiteX7" fmla="*/ 317044 w 336259"/>
              <a:gd name="connsiteY7" fmla="*/ 644701 h 816168"/>
              <a:gd name="connsiteX8" fmla="*/ 336094 w 336259"/>
              <a:gd name="connsiteY8" fmla="*/ 535163 h 816168"/>
              <a:gd name="connsiteX9" fmla="*/ 326569 w 336259"/>
              <a:gd name="connsiteY9" fmla="*/ 378001 h 816168"/>
              <a:gd name="connsiteX10" fmla="*/ 331332 w 336259"/>
              <a:gd name="connsiteY10" fmla="*/ 249413 h 816168"/>
              <a:gd name="connsiteX11" fmla="*/ 307519 w 336259"/>
              <a:gd name="connsiteY11" fmla="*/ 111301 h 816168"/>
              <a:gd name="connsiteX12" fmla="*/ 250369 w 336259"/>
              <a:gd name="connsiteY12" fmla="*/ 30338 h 816168"/>
              <a:gd name="connsiteX13" fmla="*/ 188457 w 336259"/>
              <a:gd name="connsiteY13" fmla="*/ 1763 h 816168"/>
              <a:gd name="connsiteX14" fmla="*/ 102732 w 336259"/>
              <a:gd name="connsiteY14" fmla="*/ 11288 h 816168"/>
              <a:gd name="connsiteX15" fmla="*/ 64632 w 336259"/>
              <a:gd name="connsiteY15" fmla="*/ 58913 h 81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6259" h="816168">
                <a:moveTo>
                  <a:pt x="64632" y="58913"/>
                </a:moveTo>
                <a:cubicBezTo>
                  <a:pt x="48757" y="95426"/>
                  <a:pt x="17801" y="177976"/>
                  <a:pt x="7482" y="230363"/>
                </a:cubicBezTo>
                <a:cubicBezTo>
                  <a:pt x="-2837" y="282750"/>
                  <a:pt x="-456" y="316088"/>
                  <a:pt x="2719" y="373238"/>
                </a:cubicBezTo>
                <a:cubicBezTo>
                  <a:pt x="5894" y="430388"/>
                  <a:pt x="14626" y="510557"/>
                  <a:pt x="26532" y="573263"/>
                </a:cubicBezTo>
                <a:cubicBezTo>
                  <a:pt x="38438" y="635969"/>
                  <a:pt x="54313" y="708995"/>
                  <a:pt x="74157" y="749476"/>
                </a:cubicBezTo>
                <a:cubicBezTo>
                  <a:pt x="94001" y="789957"/>
                  <a:pt x="117813" y="816945"/>
                  <a:pt x="145594" y="816151"/>
                </a:cubicBezTo>
                <a:cubicBezTo>
                  <a:pt x="173375" y="815357"/>
                  <a:pt x="212269" y="773288"/>
                  <a:pt x="240844" y="744713"/>
                </a:cubicBezTo>
                <a:cubicBezTo>
                  <a:pt x="269419" y="716138"/>
                  <a:pt x="301169" y="679626"/>
                  <a:pt x="317044" y="644701"/>
                </a:cubicBezTo>
                <a:cubicBezTo>
                  <a:pt x="332919" y="609776"/>
                  <a:pt x="334507" y="579613"/>
                  <a:pt x="336094" y="535163"/>
                </a:cubicBezTo>
                <a:cubicBezTo>
                  <a:pt x="337682" y="490713"/>
                  <a:pt x="327363" y="425626"/>
                  <a:pt x="326569" y="378001"/>
                </a:cubicBezTo>
                <a:cubicBezTo>
                  <a:pt x="325775" y="330376"/>
                  <a:pt x="334507" y="293863"/>
                  <a:pt x="331332" y="249413"/>
                </a:cubicBezTo>
                <a:cubicBezTo>
                  <a:pt x="328157" y="204963"/>
                  <a:pt x="321013" y="147814"/>
                  <a:pt x="307519" y="111301"/>
                </a:cubicBezTo>
                <a:cubicBezTo>
                  <a:pt x="294025" y="74789"/>
                  <a:pt x="270213" y="48594"/>
                  <a:pt x="250369" y="30338"/>
                </a:cubicBezTo>
                <a:cubicBezTo>
                  <a:pt x="230525" y="12082"/>
                  <a:pt x="213063" y="4938"/>
                  <a:pt x="188457" y="1763"/>
                </a:cubicBezTo>
                <a:cubicBezTo>
                  <a:pt x="163851" y="-1412"/>
                  <a:pt x="125751" y="-1412"/>
                  <a:pt x="102732" y="11288"/>
                </a:cubicBezTo>
                <a:cubicBezTo>
                  <a:pt x="79713" y="23988"/>
                  <a:pt x="80507" y="22400"/>
                  <a:pt x="64632" y="58913"/>
                </a:cubicBez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F7DB9D84-8DC4-8843-B671-D2B211009FA1}"/>
              </a:ext>
            </a:extLst>
          </p:cNvPr>
          <p:cNvSpPr>
            <a:spLocks noChangeAspect="1"/>
          </p:cNvSpPr>
          <p:nvPr/>
        </p:nvSpPr>
        <p:spPr>
          <a:xfrm>
            <a:off x="4873723" y="1962108"/>
            <a:ext cx="146474" cy="355523"/>
          </a:xfrm>
          <a:custGeom>
            <a:avLst/>
            <a:gdLst>
              <a:gd name="connsiteX0" fmla="*/ 64632 w 336259"/>
              <a:gd name="connsiteY0" fmla="*/ 58913 h 816168"/>
              <a:gd name="connsiteX1" fmla="*/ 7482 w 336259"/>
              <a:gd name="connsiteY1" fmla="*/ 230363 h 816168"/>
              <a:gd name="connsiteX2" fmla="*/ 2719 w 336259"/>
              <a:gd name="connsiteY2" fmla="*/ 373238 h 816168"/>
              <a:gd name="connsiteX3" fmla="*/ 26532 w 336259"/>
              <a:gd name="connsiteY3" fmla="*/ 573263 h 816168"/>
              <a:gd name="connsiteX4" fmla="*/ 74157 w 336259"/>
              <a:gd name="connsiteY4" fmla="*/ 749476 h 816168"/>
              <a:gd name="connsiteX5" fmla="*/ 145594 w 336259"/>
              <a:gd name="connsiteY5" fmla="*/ 816151 h 816168"/>
              <a:gd name="connsiteX6" fmla="*/ 240844 w 336259"/>
              <a:gd name="connsiteY6" fmla="*/ 744713 h 816168"/>
              <a:gd name="connsiteX7" fmla="*/ 317044 w 336259"/>
              <a:gd name="connsiteY7" fmla="*/ 644701 h 816168"/>
              <a:gd name="connsiteX8" fmla="*/ 336094 w 336259"/>
              <a:gd name="connsiteY8" fmla="*/ 535163 h 816168"/>
              <a:gd name="connsiteX9" fmla="*/ 326569 w 336259"/>
              <a:gd name="connsiteY9" fmla="*/ 378001 h 816168"/>
              <a:gd name="connsiteX10" fmla="*/ 331332 w 336259"/>
              <a:gd name="connsiteY10" fmla="*/ 249413 h 816168"/>
              <a:gd name="connsiteX11" fmla="*/ 307519 w 336259"/>
              <a:gd name="connsiteY11" fmla="*/ 111301 h 816168"/>
              <a:gd name="connsiteX12" fmla="*/ 250369 w 336259"/>
              <a:gd name="connsiteY12" fmla="*/ 30338 h 816168"/>
              <a:gd name="connsiteX13" fmla="*/ 188457 w 336259"/>
              <a:gd name="connsiteY13" fmla="*/ 1763 h 816168"/>
              <a:gd name="connsiteX14" fmla="*/ 102732 w 336259"/>
              <a:gd name="connsiteY14" fmla="*/ 11288 h 816168"/>
              <a:gd name="connsiteX15" fmla="*/ 64632 w 336259"/>
              <a:gd name="connsiteY15" fmla="*/ 58913 h 81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6259" h="816168">
                <a:moveTo>
                  <a:pt x="64632" y="58913"/>
                </a:moveTo>
                <a:cubicBezTo>
                  <a:pt x="48757" y="95426"/>
                  <a:pt x="17801" y="177976"/>
                  <a:pt x="7482" y="230363"/>
                </a:cubicBezTo>
                <a:cubicBezTo>
                  <a:pt x="-2837" y="282750"/>
                  <a:pt x="-456" y="316088"/>
                  <a:pt x="2719" y="373238"/>
                </a:cubicBezTo>
                <a:cubicBezTo>
                  <a:pt x="5894" y="430388"/>
                  <a:pt x="14626" y="510557"/>
                  <a:pt x="26532" y="573263"/>
                </a:cubicBezTo>
                <a:cubicBezTo>
                  <a:pt x="38438" y="635969"/>
                  <a:pt x="54313" y="708995"/>
                  <a:pt x="74157" y="749476"/>
                </a:cubicBezTo>
                <a:cubicBezTo>
                  <a:pt x="94001" y="789957"/>
                  <a:pt x="117813" y="816945"/>
                  <a:pt x="145594" y="816151"/>
                </a:cubicBezTo>
                <a:cubicBezTo>
                  <a:pt x="173375" y="815357"/>
                  <a:pt x="212269" y="773288"/>
                  <a:pt x="240844" y="744713"/>
                </a:cubicBezTo>
                <a:cubicBezTo>
                  <a:pt x="269419" y="716138"/>
                  <a:pt x="301169" y="679626"/>
                  <a:pt x="317044" y="644701"/>
                </a:cubicBezTo>
                <a:cubicBezTo>
                  <a:pt x="332919" y="609776"/>
                  <a:pt x="334507" y="579613"/>
                  <a:pt x="336094" y="535163"/>
                </a:cubicBezTo>
                <a:cubicBezTo>
                  <a:pt x="337682" y="490713"/>
                  <a:pt x="327363" y="425626"/>
                  <a:pt x="326569" y="378001"/>
                </a:cubicBezTo>
                <a:cubicBezTo>
                  <a:pt x="325775" y="330376"/>
                  <a:pt x="334507" y="293863"/>
                  <a:pt x="331332" y="249413"/>
                </a:cubicBezTo>
                <a:cubicBezTo>
                  <a:pt x="328157" y="204963"/>
                  <a:pt x="321013" y="147814"/>
                  <a:pt x="307519" y="111301"/>
                </a:cubicBezTo>
                <a:cubicBezTo>
                  <a:pt x="294025" y="74789"/>
                  <a:pt x="270213" y="48594"/>
                  <a:pt x="250369" y="30338"/>
                </a:cubicBezTo>
                <a:cubicBezTo>
                  <a:pt x="230525" y="12082"/>
                  <a:pt x="213063" y="4938"/>
                  <a:pt x="188457" y="1763"/>
                </a:cubicBezTo>
                <a:cubicBezTo>
                  <a:pt x="163851" y="-1412"/>
                  <a:pt x="125751" y="-1412"/>
                  <a:pt x="102732" y="11288"/>
                </a:cubicBezTo>
                <a:cubicBezTo>
                  <a:pt x="79713" y="23988"/>
                  <a:pt x="80507" y="22400"/>
                  <a:pt x="64632" y="58913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4F9703F6-C556-6F46-B658-0C7158115444}"/>
              </a:ext>
            </a:extLst>
          </p:cNvPr>
          <p:cNvSpPr/>
          <p:nvPr/>
        </p:nvSpPr>
        <p:spPr>
          <a:xfrm>
            <a:off x="4495800" y="2286000"/>
            <a:ext cx="1138335" cy="1319213"/>
          </a:xfrm>
          <a:custGeom>
            <a:avLst/>
            <a:gdLst>
              <a:gd name="connsiteX0" fmla="*/ 1081088 w 1138335"/>
              <a:gd name="connsiteY0" fmla="*/ 0 h 1319213"/>
              <a:gd name="connsiteX1" fmla="*/ 1047750 w 1138335"/>
              <a:gd name="connsiteY1" fmla="*/ 171450 h 1319213"/>
              <a:gd name="connsiteX2" fmla="*/ 1062038 w 1138335"/>
              <a:gd name="connsiteY2" fmla="*/ 285750 h 1319213"/>
              <a:gd name="connsiteX3" fmla="*/ 1085850 w 1138335"/>
              <a:gd name="connsiteY3" fmla="*/ 390525 h 1319213"/>
              <a:gd name="connsiteX4" fmla="*/ 1138238 w 1138335"/>
              <a:gd name="connsiteY4" fmla="*/ 495300 h 1319213"/>
              <a:gd name="connsiteX5" fmla="*/ 1071563 w 1138335"/>
              <a:gd name="connsiteY5" fmla="*/ 547688 h 1319213"/>
              <a:gd name="connsiteX6" fmla="*/ 942975 w 1138335"/>
              <a:gd name="connsiteY6" fmla="*/ 614363 h 1319213"/>
              <a:gd name="connsiteX7" fmla="*/ 847725 w 1138335"/>
              <a:gd name="connsiteY7" fmla="*/ 709613 h 1319213"/>
              <a:gd name="connsiteX8" fmla="*/ 738188 w 1138335"/>
              <a:gd name="connsiteY8" fmla="*/ 752475 h 1319213"/>
              <a:gd name="connsiteX9" fmla="*/ 576263 w 1138335"/>
              <a:gd name="connsiteY9" fmla="*/ 766763 h 1319213"/>
              <a:gd name="connsiteX10" fmla="*/ 514350 w 1138335"/>
              <a:gd name="connsiteY10" fmla="*/ 890588 h 1319213"/>
              <a:gd name="connsiteX11" fmla="*/ 428625 w 1138335"/>
              <a:gd name="connsiteY11" fmla="*/ 985838 h 1319213"/>
              <a:gd name="connsiteX12" fmla="*/ 314325 w 1138335"/>
              <a:gd name="connsiteY12" fmla="*/ 1071563 h 1319213"/>
              <a:gd name="connsiteX13" fmla="*/ 176213 w 1138335"/>
              <a:gd name="connsiteY13" fmla="*/ 1195388 h 1319213"/>
              <a:gd name="connsiteX14" fmla="*/ 0 w 1138335"/>
              <a:gd name="connsiteY14" fmla="*/ 1319213 h 131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38335" h="1319213">
                <a:moveTo>
                  <a:pt x="1081088" y="0"/>
                </a:moveTo>
                <a:cubicBezTo>
                  <a:pt x="1066006" y="61912"/>
                  <a:pt x="1050925" y="123825"/>
                  <a:pt x="1047750" y="171450"/>
                </a:cubicBezTo>
                <a:cubicBezTo>
                  <a:pt x="1044575" y="219075"/>
                  <a:pt x="1055688" y="249238"/>
                  <a:pt x="1062038" y="285750"/>
                </a:cubicBezTo>
                <a:cubicBezTo>
                  <a:pt x="1068388" y="322262"/>
                  <a:pt x="1073150" y="355600"/>
                  <a:pt x="1085850" y="390525"/>
                </a:cubicBezTo>
                <a:cubicBezTo>
                  <a:pt x="1098550" y="425450"/>
                  <a:pt x="1140619" y="469106"/>
                  <a:pt x="1138238" y="495300"/>
                </a:cubicBezTo>
                <a:cubicBezTo>
                  <a:pt x="1135857" y="521494"/>
                  <a:pt x="1104107" y="527844"/>
                  <a:pt x="1071563" y="547688"/>
                </a:cubicBezTo>
                <a:cubicBezTo>
                  <a:pt x="1039019" y="567532"/>
                  <a:pt x="980281" y="587376"/>
                  <a:pt x="942975" y="614363"/>
                </a:cubicBezTo>
                <a:cubicBezTo>
                  <a:pt x="905669" y="641351"/>
                  <a:pt x="881856" y="686594"/>
                  <a:pt x="847725" y="709613"/>
                </a:cubicBezTo>
                <a:cubicBezTo>
                  <a:pt x="813594" y="732632"/>
                  <a:pt x="783432" y="742950"/>
                  <a:pt x="738188" y="752475"/>
                </a:cubicBezTo>
                <a:cubicBezTo>
                  <a:pt x="692944" y="762000"/>
                  <a:pt x="613569" y="743744"/>
                  <a:pt x="576263" y="766763"/>
                </a:cubicBezTo>
                <a:cubicBezTo>
                  <a:pt x="538957" y="789782"/>
                  <a:pt x="538956" y="854076"/>
                  <a:pt x="514350" y="890588"/>
                </a:cubicBezTo>
                <a:cubicBezTo>
                  <a:pt x="489744" y="927101"/>
                  <a:pt x="461962" y="955676"/>
                  <a:pt x="428625" y="985838"/>
                </a:cubicBezTo>
                <a:cubicBezTo>
                  <a:pt x="395288" y="1016000"/>
                  <a:pt x="356394" y="1036638"/>
                  <a:pt x="314325" y="1071563"/>
                </a:cubicBezTo>
                <a:cubicBezTo>
                  <a:pt x="272256" y="1106488"/>
                  <a:pt x="228600" y="1154113"/>
                  <a:pt x="176213" y="1195388"/>
                </a:cubicBezTo>
                <a:cubicBezTo>
                  <a:pt x="123826" y="1236663"/>
                  <a:pt x="61913" y="1277938"/>
                  <a:pt x="0" y="1319213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D109D256-91CF-D743-A56F-51DD04FDB884}"/>
              </a:ext>
            </a:extLst>
          </p:cNvPr>
          <p:cNvSpPr/>
          <p:nvPr/>
        </p:nvSpPr>
        <p:spPr>
          <a:xfrm>
            <a:off x="4538660" y="2857492"/>
            <a:ext cx="1138289" cy="823913"/>
          </a:xfrm>
          <a:custGeom>
            <a:avLst/>
            <a:gdLst>
              <a:gd name="connsiteX0" fmla="*/ 1081088 w 1138335"/>
              <a:gd name="connsiteY0" fmla="*/ 0 h 1319213"/>
              <a:gd name="connsiteX1" fmla="*/ 1047750 w 1138335"/>
              <a:gd name="connsiteY1" fmla="*/ 171450 h 1319213"/>
              <a:gd name="connsiteX2" fmla="*/ 1062038 w 1138335"/>
              <a:gd name="connsiteY2" fmla="*/ 285750 h 1319213"/>
              <a:gd name="connsiteX3" fmla="*/ 1085850 w 1138335"/>
              <a:gd name="connsiteY3" fmla="*/ 390525 h 1319213"/>
              <a:gd name="connsiteX4" fmla="*/ 1138238 w 1138335"/>
              <a:gd name="connsiteY4" fmla="*/ 495300 h 1319213"/>
              <a:gd name="connsiteX5" fmla="*/ 1071563 w 1138335"/>
              <a:gd name="connsiteY5" fmla="*/ 547688 h 1319213"/>
              <a:gd name="connsiteX6" fmla="*/ 942975 w 1138335"/>
              <a:gd name="connsiteY6" fmla="*/ 614363 h 1319213"/>
              <a:gd name="connsiteX7" fmla="*/ 847725 w 1138335"/>
              <a:gd name="connsiteY7" fmla="*/ 709613 h 1319213"/>
              <a:gd name="connsiteX8" fmla="*/ 738188 w 1138335"/>
              <a:gd name="connsiteY8" fmla="*/ 752475 h 1319213"/>
              <a:gd name="connsiteX9" fmla="*/ 576263 w 1138335"/>
              <a:gd name="connsiteY9" fmla="*/ 766763 h 1319213"/>
              <a:gd name="connsiteX10" fmla="*/ 514350 w 1138335"/>
              <a:gd name="connsiteY10" fmla="*/ 890588 h 1319213"/>
              <a:gd name="connsiteX11" fmla="*/ 428625 w 1138335"/>
              <a:gd name="connsiteY11" fmla="*/ 985838 h 1319213"/>
              <a:gd name="connsiteX12" fmla="*/ 314325 w 1138335"/>
              <a:gd name="connsiteY12" fmla="*/ 1071563 h 1319213"/>
              <a:gd name="connsiteX13" fmla="*/ 176213 w 1138335"/>
              <a:gd name="connsiteY13" fmla="*/ 1195388 h 1319213"/>
              <a:gd name="connsiteX14" fmla="*/ 0 w 1138335"/>
              <a:gd name="connsiteY14" fmla="*/ 1319213 h 1319213"/>
              <a:gd name="connsiteX0" fmla="*/ 1081088 w 1225432"/>
              <a:gd name="connsiteY0" fmla="*/ 0 h 1319213"/>
              <a:gd name="connsiteX1" fmla="*/ 1047750 w 1225432"/>
              <a:gd name="connsiteY1" fmla="*/ 171450 h 1319213"/>
              <a:gd name="connsiteX2" fmla="*/ 1062038 w 1225432"/>
              <a:gd name="connsiteY2" fmla="*/ 285750 h 1319213"/>
              <a:gd name="connsiteX3" fmla="*/ 1223962 w 1225432"/>
              <a:gd name="connsiteY3" fmla="*/ 509588 h 1319213"/>
              <a:gd name="connsiteX4" fmla="*/ 1138238 w 1225432"/>
              <a:gd name="connsiteY4" fmla="*/ 495300 h 1319213"/>
              <a:gd name="connsiteX5" fmla="*/ 1071563 w 1225432"/>
              <a:gd name="connsiteY5" fmla="*/ 547688 h 1319213"/>
              <a:gd name="connsiteX6" fmla="*/ 942975 w 1225432"/>
              <a:gd name="connsiteY6" fmla="*/ 614363 h 1319213"/>
              <a:gd name="connsiteX7" fmla="*/ 847725 w 1225432"/>
              <a:gd name="connsiteY7" fmla="*/ 709613 h 1319213"/>
              <a:gd name="connsiteX8" fmla="*/ 738188 w 1225432"/>
              <a:gd name="connsiteY8" fmla="*/ 752475 h 1319213"/>
              <a:gd name="connsiteX9" fmla="*/ 576263 w 1225432"/>
              <a:gd name="connsiteY9" fmla="*/ 766763 h 1319213"/>
              <a:gd name="connsiteX10" fmla="*/ 514350 w 1225432"/>
              <a:gd name="connsiteY10" fmla="*/ 890588 h 1319213"/>
              <a:gd name="connsiteX11" fmla="*/ 428625 w 1225432"/>
              <a:gd name="connsiteY11" fmla="*/ 985838 h 1319213"/>
              <a:gd name="connsiteX12" fmla="*/ 314325 w 1225432"/>
              <a:gd name="connsiteY12" fmla="*/ 1071563 h 1319213"/>
              <a:gd name="connsiteX13" fmla="*/ 176213 w 1225432"/>
              <a:gd name="connsiteY13" fmla="*/ 1195388 h 1319213"/>
              <a:gd name="connsiteX14" fmla="*/ 0 w 1225432"/>
              <a:gd name="connsiteY14" fmla="*/ 1319213 h 1319213"/>
              <a:gd name="connsiteX0" fmla="*/ 1081088 w 1278619"/>
              <a:gd name="connsiteY0" fmla="*/ 0 h 1319213"/>
              <a:gd name="connsiteX1" fmla="*/ 1047750 w 1278619"/>
              <a:gd name="connsiteY1" fmla="*/ 171450 h 1319213"/>
              <a:gd name="connsiteX2" fmla="*/ 1062038 w 1278619"/>
              <a:gd name="connsiteY2" fmla="*/ 285750 h 1319213"/>
              <a:gd name="connsiteX3" fmla="*/ 1223962 w 1278619"/>
              <a:gd name="connsiteY3" fmla="*/ 509588 h 1319213"/>
              <a:gd name="connsiteX4" fmla="*/ 1138238 w 1278619"/>
              <a:gd name="connsiteY4" fmla="*/ 495300 h 1319213"/>
              <a:gd name="connsiteX5" fmla="*/ 1071563 w 1278619"/>
              <a:gd name="connsiteY5" fmla="*/ 547688 h 1319213"/>
              <a:gd name="connsiteX6" fmla="*/ 942975 w 1278619"/>
              <a:gd name="connsiteY6" fmla="*/ 614363 h 1319213"/>
              <a:gd name="connsiteX7" fmla="*/ 847725 w 1278619"/>
              <a:gd name="connsiteY7" fmla="*/ 709613 h 1319213"/>
              <a:gd name="connsiteX8" fmla="*/ 738188 w 1278619"/>
              <a:gd name="connsiteY8" fmla="*/ 752475 h 1319213"/>
              <a:gd name="connsiteX9" fmla="*/ 576263 w 1278619"/>
              <a:gd name="connsiteY9" fmla="*/ 766763 h 1319213"/>
              <a:gd name="connsiteX10" fmla="*/ 514350 w 1278619"/>
              <a:gd name="connsiteY10" fmla="*/ 890588 h 1319213"/>
              <a:gd name="connsiteX11" fmla="*/ 428625 w 1278619"/>
              <a:gd name="connsiteY11" fmla="*/ 985838 h 1319213"/>
              <a:gd name="connsiteX12" fmla="*/ 314325 w 1278619"/>
              <a:gd name="connsiteY12" fmla="*/ 1071563 h 1319213"/>
              <a:gd name="connsiteX13" fmla="*/ 176213 w 1278619"/>
              <a:gd name="connsiteY13" fmla="*/ 1195388 h 1319213"/>
              <a:gd name="connsiteX14" fmla="*/ 0 w 1278619"/>
              <a:gd name="connsiteY14" fmla="*/ 1319213 h 1319213"/>
              <a:gd name="connsiteX0" fmla="*/ 1081088 w 1138289"/>
              <a:gd name="connsiteY0" fmla="*/ 0 h 1319213"/>
              <a:gd name="connsiteX1" fmla="*/ 1047750 w 1138289"/>
              <a:gd name="connsiteY1" fmla="*/ 171450 h 1319213"/>
              <a:gd name="connsiteX2" fmla="*/ 1062038 w 1138289"/>
              <a:gd name="connsiteY2" fmla="*/ 285750 h 1319213"/>
              <a:gd name="connsiteX3" fmla="*/ 1138238 w 1138289"/>
              <a:gd name="connsiteY3" fmla="*/ 495300 h 1319213"/>
              <a:gd name="connsiteX4" fmla="*/ 1071563 w 1138289"/>
              <a:gd name="connsiteY4" fmla="*/ 547688 h 1319213"/>
              <a:gd name="connsiteX5" fmla="*/ 942975 w 1138289"/>
              <a:gd name="connsiteY5" fmla="*/ 614363 h 1319213"/>
              <a:gd name="connsiteX6" fmla="*/ 847725 w 1138289"/>
              <a:gd name="connsiteY6" fmla="*/ 709613 h 1319213"/>
              <a:gd name="connsiteX7" fmla="*/ 738188 w 1138289"/>
              <a:gd name="connsiteY7" fmla="*/ 752475 h 1319213"/>
              <a:gd name="connsiteX8" fmla="*/ 576263 w 1138289"/>
              <a:gd name="connsiteY8" fmla="*/ 766763 h 1319213"/>
              <a:gd name="connsiteX9" fmla="*/ 514350 w 1138289"/>
              <a:gd name="connsiteY9" fmla="*/ 890588 h 1319213"/>
              <a:gd name="connsiteX10" fmla="*/ 428625 w 1138289"/>
              <a:gd name="connsiteY10" fmla="*/ 985838 h 1319213"/>
              <a:gd name="connsiteX11" fmla="*/ 314325 w 1138289"/>
              <a:gd name="connsiteY11" fmla="*/ 1071563 h 1319213"/>
              <a:gd name="connsiteX12" fmla="*/ 176213 w 1138289"/>
              <a:gd name="connsiteY12" fmla="*/ 1195388 h 1319213"/>
              <a:gd name="connsiteX13" fmla="*/ 0 w 1138289"/>
              <a:gd name="connsiteY13" fmla="*/ 1319213 h 1319213"/>
              <a:gd name="connsiteX0" fmla="*/ 1047750 w 1138289"/>
              <a:gd name="connsiteY0" fmla="*/ 0 h 1147763"/>
              <a:gd name="connsiteX1" fmla="*/ 1062038 w 1138289"/>
              <a:gd name="connsiteY1" fmla="*/ 114300 h 1147763"/>
              <a:gd name="connsiteX2" fmla="*/ 1138238 w 1138289"/>
              <a:gd name="connsiteY2" fmla="*/ 323850 h 1147763"/>
              <a:gd name="connsiteX3" fmla="*/ 1071563 w 1138289"/>
              <a:gd name="connsiteY3" fmla="*/ 376238 h 1147763"/>
              <a:gd name="connsiteX4" fmla="*/ 942975 w 1138289"/>
              <a:gd name="connsiteY4" fmla="*/ 442913 h 1147763"/>
              <a:gd name="connsiteX5" fmla="*/ 847725 w 1138289"/>
              <a:gd name="connsiteY5" fmla="*/ 538163 h 1147763"/>
              <a:gd name="connsiteX6" fmla="*/ 738188 w 1138289"/>
              <a:gd name="connsiteY6" fmla="*/ 581025 h 1147763"/>
              <a:gd name="connsiteX7" fmla="*/ 576263 w 1138289"/>
              <a:gd name="connsiteY7" fmla="*/ 595313 h 1147763"/>
              <a:gd name="connsiteX8" fmla="*/ 514350 w 1138289"/>
              <a:gd name="connsiteY8" fmla="*/ 719138 h 1147763"/>
              <a:gd name="connsiteX9" fmla="*/ 428625 w 1138289"/>
              <a:gd name="connsiteY9" fmla="*/ 814388 h 1147763"/>
              <a:gd name="connsiteX10" fmla="*/ 314325 w 1138289"/>
              <a:gd name="connsiteY10" fmla="*/ 900113 h 1147763"/>
              <a:gd name="connsiteX11" fmla="*/ 176213 w 1138289"/>
              <a:gd name="connsiteY11" fmla="*/ 1023938 h 1147763"/>
              <a:gd name="connsiteX12" fmla="*/ 0 w 1138289"/>
              <a:gd name="connsiteY12" fmla="*/ 1147763 h 1147763"/>
              <a:gd name="connsiteX0" fmla="*/ 1062038 w 1138289"/>
              <a:gd name="connsiteY0" fmla="*/ 0 h 1033463"/>
              <a:gd name="connsiteX1" fmla="*/ 1138238 w 1138289"/>
              <a:gd name="connsiteY1" fmla="*/ 209550 h 1033463"/>
              <a:gd name="connsiteX2" fmla="*/ 1071563 w 1138289"/>
              <a:gd name="connsiteY2" fmla="*/ 261938 h 1033463"/>
              <a:gd name="connsiteX3" fmla="*/ 942975 w 1138289"/>
              <a:gd name="connsiteY3" fmla="*/ 328613 h 1033463"/>
              <a:gd name="connsiteX4" fmla="*/ 847725 w 1138289"/>
              <a:gd name="connsiteY4" fmla="*/ 423863 h 1033463"/>
              <a:gd name="connsiteX5" fmla="*/ 738188 w 1138289"/>
              <a:gd name="connsiteY5" fmla="*/ 466725 h 1033463"/>
              <a:gd name="connsiteX6" fmla="*/ 576263 w 1138289"/>
              <a:gd name="connsiteY6" fmla="*/ 481013 h 1033463"/>
              <a:gd name="connsiteX7" fmla="*/ 514350 w 1138289"/>
              <a:gd name="connsiteY7" fmla="*/ 604838 h 1033463"/>
              <a:gd name="connsiteX8" fmla="*/ 428625 w 1138289"/>
              <a:gd name="connsiteY8" fmla="*/ 700088 h 1033463"/>
              <a:gd name="connsiteX9" fmla="*/ 314325 w 1138289"/>
              <a:gd name="connsiteY9" fmla="*/ 785813 h 1033463"/>
              <a:gd name="connsiteX10" fmla="*/ 176213 w 1138289"/>
              <a:gd name="connsiteY10" fmla="*/ 909638 h 1033463"/>
              <a:gd name="connsiteX11" fmla="*/ 0 w 1138289"/>
              <a:gd name="connsiteY11" fmla="*/ 1033463 h 1033463"/>
              <a:gd name="connsiteX0" fmla="*/ 1138238 w 1138289"/>
              <a:gd name="connsiteY0" fmla="*/ 0 h 823913"/>
              <a:gd name="connsiteX1" fmla="*/ 1071563 w 1138289"/>
              <a:gd name="connsiteY1" fmla="*/ 52388 h 823913"/>
              <a:gd name="connsiteX2" fmla="*/ 942975 w 1138289"/>
              <a:gd name="connsiteY2" fmla="*/ 119063 h 823913"/>
              <a:gd name="connsiteX3" fmla="*/ 847725 w 1138289"/>
              <a:gd name="connsiteY3" fmla="*/ 214313 h 823913"/>
              <a:gd name="connsiteX4" fmla="*/ 738188 w 1138289"/>
              <a:gd name="connsiteY4" fmla="*/ 257175 h 823913"/>
              <a:gd name="connsiteX5" fmla="*/ 576263 w 1138289"/>
              <a:gd name="connsiteY5" fmla="*/ 271463 h 823913"/>
              <a:gd name="connsiteX6" fmla="*/ 514350 w 1138289"/>
              <a:gd name="connsiteY6" fmla="*/ 395288 h 823913"/>
              <a:gd name="connsiteX7" fmla="*/ 428625 w 1138289"/>
              <a:gd name="connsiteY7" fmla="*/ 490538 h 823913"/>
              <a:gd name="connsiteX8" fmla="*/ 314325 w 1138289"/>
              <a:gd name="connsiteY8" fmla="*/ 576263 h 823913"/>
              <a:gd name="connsiteX9" fmla="*/ 176213 w 1138289"/>
              <a:gd name="connsiteY9" fmla="*/ 700088 h 823913"/>
              <a:gd name="connsiteX10" fmla="*/ 0 w 1138289"/>
              <a:gd name="connsiteY10" fmla="*/ 823913 h 82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8289" h="823913">
                <a:moveTo>
                  <a:pt x="1138238" y="0"/>
                </a:moveTo>
                <a:cubicBezTo>
                  <a:pt x="1139825" y="43656"/>
                  <a:pt x="1104107" y="32544"/>
                  <a:pt x="1071563" y="52388"/>
                </a:cubicBezTo>
                <a:cubicBezTo>
                  <a:pt x="1039019" y="72232"/>
                  <a:pt x="980281" y="92076"/>
                  <a:pt x="942975" y="119063"/>
                </a:cubicBezTo>
                <a:cubicBezTo>
                  <a:pt x="905669" y="146051"/>
                  <a:pt x="881856" y="191294"/>
                  <a:pt x="847725" y="214313"/>
                </a:cubicBezTo>
                <a:cubicBezTo>
                  <a:pt x="813594" y="237332"/>
                  <a:pt x="783432" y="247650"/>
                  <a:pt x="738188" y="257175"/>
                </a:cubicBezTo>
                <a:cubicBezTo>
                  <a:pt x="692944" y="266700"/>
                  <a:pt x="613569" y="248444"/>
                  <a:pt x="576263" y="271463"/>
                </a:cubicBezTo>
                <a:cubicBezTo>
                  <a:pt x="538957" y="294482"/>
                  <a:pt x="538956" y="358776"/>
                  <a:pt x="514350" y="395288"/>
                </a:cubicBezTo>
                <a:cubicBezTo>
                  <a:pt x="489744" y="431801"/>
                  <a:pt x="461962" y="460376"/>
                  <a:pt x="428625" y="490538"/>
                </a:cubicBezTo>
                <a:cubicBezTo>
                  <a:pt x="395288" y="520700"/>
                  <a:pt x="356394" y="541338"/>
                  <a:pt x="314325" y="576263"/>
                </a:cubicBezTo>
                <a:cubicBezTo>
                  <a:pt x="272256" y="611188"/>
                  <a:pt x="228600" y="658813"/>
                  <a:pt x="176213" y="700088"/>
                </a:cubicBezTo>
                <a:cubicBezTo>
                  <a:pt x="123826" y="741363"/>
                  <a:pt x="61913" y="782638"/>
                  <a:pt x="0" y="823913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4150A912-EEF7-5D43-A639-0D967C24FF61}"/>
              </a:ext>
            </a:extLst>
          </p:cNvPr>
          <p:cNvSpPr/>
          <p:nvPr/>
        </p:nvSpPr>
        <p:spPr>
          <a:xfrm>
            <a:off x="5642251" y="2281238"/>
            <a:ext cx="849037" cy="704850"/>
          </a:xfrm>
          <a:custGeom>
            <a:avLst/>
            <a:gdLst>
              <a:gd name="connsiteX0" fmla="*/ 39412 w 849037"/>
              <a:gd name="connsiteY0" fmla="*/ 0 h 704850"/>
              <a:gd name="connsiteX1" fmla="*/ 15599 w 849037"/>
              <a:gd name="connsiteY1" fmla="*/ 128587 h 704850"/>
              <a:gd name="connsiteX2" fmla="*/ 1312 w 849037"/>
              <a:gd name="connsiteY2" fmla="*/ 257175 h 704850"/>
              <a:gd name="connsiteX3" fmla="*/ 48937 w 849037"/>
              <a:gd name="connsiteY3" fmla="*/ 385762 h 704850"/>
              <a:gd name="connsiteX4" fmla="*/ 72749 w 849037"/>
              <a:gd name="connsiteY4" fmla="*/ 485775 h 704850"/>
              <a:gd name="connsiteX5" fmla="*/ 191812 w 849037"/>
              <a:gd name="connsiteY5" fmla="*/ 542925 h 704850"/>
              <a:gd name="connsiteX6" fmla="*/ 344212 w 849037"/>
              <a:gd name="connsiteY6" fmla="*/ 590550 h 704850"/>
              <a:gd name="connsiteX7" fmla="*/ 453749 w 849037"/>
              <a:gd name="connsiteY7" fmla="*/ 638175 h 704850"/>
              <a:gd name="connsiteX8" fmla="*/ 610912 w 849037"/>
              <a:gd name="connsiteY8" fmla="*/ 681037 h 704850"/>
              <a:gd name="connsiteX9" fmla="*/ 696637 w 849037"/>
              <a:gd name="connsiteY9" fmla="*/ 704850 h 704850"/>
              <a:gd name="connsiteX10" fmla="*/ 787124 w 849037"/>
              <a:gd name="connsiteY10" fmla="*/ 681037 h 704850"/>
              <a:gd name="connsiteX11" fmla="*/ 849037 w 849037"/>
              <a:gd name="connsiteY11" fmla="*/ 700087 h 704850"/>
              <a:gd name="connsiteX12" fmla="*/ 849037 w 849037"/>
              <a:gd name="connsiteY12" fmla="*/ 700087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9037" h="704850">
                <a:moveTo>
                  <a:pt x="39412" y="0"/>
                </a:moveTo>
                <a:cubicBezTo>
                  <a:pt x="30680" y="42862"/>
                  <a:pt x="21949" y="85725"/>
                  <a:pt x="15599" y="128587"/>
                </a:cubicBezTo>
                <a:cubicBezTo>
                  <a:pt x="9249" y="171449"/>
                  <a:pt x="-4244" y="214313"/>
                  <a:pt x="1312" y="257175"/>
                </a:cubicBezTo>
                <a:cubicBezTo>
                  <a:pt x="6868" y="300038"/>
                  <a:pt x="37031" y="347662"/>
                  <a:pt x="48937" y="385762"/>
                </a:cubicBezTo>
                <a:cubicBezTo>
                  <a:pt x="60843" y="423862"/>
                  <a:pt x="48937" y="459581"/>
                  <a:pt x="72749" y="485775"/>
                </a:cubicBezTo>
                <a:cubicBezTo>
                  <a:pt x="96561" y="511969"/>
                  <a:pt x="146568" y="525463"/>
                  <a:pt x="191812" y="542925"/>
                </a:cubicBezTo>
                <a:cubicBezTo>
                  <a:pt x="237056" y="560387"/>
                  <a:pt x="300556" y="574675"/>
                  <a:pt x="344212" y="590550"/>
                </a:cubicBezTo>
                <a:cubicBezTo>
                  <a:pt x="387868" y="606425"/>
                  <a:pt x="409299" y="623094"/>
                  <a:pt x="453749" y="638175"/>
                </a:cubicBezTo>
                <a:cubicBezTo>
                  <a:pt x="498199" y="653256"/>
                  <a:pt x="610912" y="681037"/>
                  <a:pt x="610912" y="681037"/>
                </a:cubicBezTo>
                <a:cubicBezTo>
                  <a:pt x="651393" y="692149"/>
                  <a:pt x="667268" y="704850"/>
                  <a:pt x="696637" y="704850"/>
                </a:cubicBezTo>
                <a:cubicBezTo>
                  <a:pt x="726006" y="704850"/>
                  <a:pt x="761724" y="681831"/>
                  <a:pt x="787124" y="681037"/>
                </a:cubicBezTo>
                <a:cubicBezTo>
                  <a:pt x="812524" y="680243"/>
                  <a:pt x="849037" y="700087"/>
                  <a:pt x="849037" y="700087"/>
                </a:cubicBezTo>
                <a:lnTo>
                  <a:pt x="849037" y="700087"/>
                </a:ln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00F34922-D8D8-7B49-9AC2-23C2A9219784}"/>
              </a:ext>
            </a:extLst>
          </p:cNvPr>
          <p:cNvSpPr/>
          <p:nvPr/>
        </p:nvSpPr>
        <p:spPr>
          <a:xfrm>
            <a:off x="5681663" y="2852738"/>
            <a:ext cx="833437" cy="209782"/>
          </a:xfrm>
          <a:custGeom>
            <a:avLst/>
            <a:gdLst>
              <a:gd name="connsiteX0" fmla="*/ 0 w 833437"/>
              <a:gd name="connsiteY0" fmla="*/ 0 h 209782"/>
              <a:gd name="connsiteX1" fmla="*/ 71437 w 833437"/>
              <a:gd name="connsiteY1" fmla="*/ 33337 h 209782"/>
              <a:gd name="connsiteX2" fmla="*/ 233362 w 833437"/>
              <a:gd name="connsiteY2" fmla="*/ 90487 h 209782"/>
              <a:gd name="connsiteX3" fmla="*/ 361950 w 833437"/>
              <a:gd name="connsiteY3" fmla="*/ 114300 h 209782"/>
              <a:gd name="connsiteX4" fmla="*/ 504825 w 833437"/>
              <a:gd name="connsiteY4" fmla="*/ 180975 h 209782"/>
              <a:gd name="connsiteX5" fmla="*/ 671512 w 833437"/>
              <a:gd name="connsiteY5" fmla="*/ 209550 h 209782"/>
              <a:gd name="connsiteX6" fmla="*/ 719137 w 833437"/>
              <a:gd name="connsiteY6" fmla="*/ 195262 h 209782"/>
              <a:gd name="connsiteX7" fmla="*/ 833437 w 833437"/>
              <a:gd name="connsiteY7" fmla="*/ 209550 h 20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3437" h="209782">
                <a:moveTo>
                  <a:pt x="0" y="0"/>
                </a:moveTo>
                <a:cubicBezTo>
                  <a:pt x="16271" y="9128"/>
                  <a:pt x="32543" y="18256"/>
                  <a:pt x="71437" y="33337"/>
                </a:cubicBezTo>
                <a:cubicBezTo>
                  <a:pt x="110331" y="48418"/>
                  <a:pt x="184943" y="76993"/>
                  <a:pt x="233362" y="90487"/>
                </a:cubicBezTo>
                <a:cubicBezTo>
                  <a:pt x="281781" y="103981"/>
                  <a:pt x="316706" y="99219"/>
                  <a:pt x="361950" y="114300"/>
                </a:cubicBezTo>
                <a:cubicBezTo>
                  <a:pt x="407194" y="129381"/>
                  <a:pt x="453231" y="165100"/>
                  <a:pt x="504825" y="180975"/>
                </a:cubicBezTo>
                <a:cubicBezTo>
                  <a:pt x="556419" y="196850"/>
                  <a:pt x="635793" y="207169"/>
                  <a:pt x="671512" y="209550"/>
                </a:cubicBezTo>
                <a:cubicBezTo>
                  <a:pt x="707231" y="211931"/>
                  <a:pt x="692150" y="195262"/>
                  <a:pt x="719137" y="195262"/>
                </a:cubicBezTo>
                <a:cubicBezTo>
                  <a:pt x="746124" y="195262"/>
                  <a:pt x="789780" y="202406"/>
                  <a:pt x="833437" y="209550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7C41D24C-FA27-3E45-A190-65ACD698F00E}"/>
              </a:ext>
            </a:extLst>
          </p:cNvPr>
          <p:cNvSpPr/>
          <p:nvPr/>
        </p:nvSpPr>
        <p:spPr>
          <a:xfrm>
            <a:off x="5509192" y="3218031"/>
            <a:ext cx="430614" cy="883101"/>
          </a:xfrm>
          <a:custGeom>
            <a:avLst/>
            <a:gdLst>
              <a:gd name="connsiteX0" fmla="*/ 310583 w 430614"/>
              <a:gd name="connsiteY0" fmla="*/ 1419 h 883101"/>
              <a:gd name="connsiteX1" fmla="*/ 234383 w 430614"/>
              <a:gd name="connsiteY1" fmla="*/ 29994 h 883101"/>
              <a:gd name="connsiteX2" fmla="*/ 134371 w 430614"/>
              <a:gd name="connsiteY2" fmla="*/ 87144 h 883101"/>
              <a:gd name="connsiteX3" fmla="*/ 5783 w 430614"/>
              <a:gd name="connsiteY3" fmla="*/ 163344 h 883101"/>
              <a:gd name="connsiteX4" fmla="*/ 24833 w 430614"/>
              <a:gd name="connsiteY4" fmla="*/ 196682 h 883101"/>
              <a:gd name="connsiteX5" fmla="*/ 48646 w 430614"/>
              <a:gd name="connsiteY5" fmla="*/ 287169 h 883101"/>
              <a:gd name="connsiteX6" fmla="*/ 67696 w 430614"/>
              <a:gd name="connsiteY6" fmla="*/ 396707 h 883101"/>
              <a:gd name="connsiteX7" fmla="*/ 105796 w 430614"/>
              <a:gd name="connsiteY7" fmla="*/ 577682 h 883101"/>
              <a:gd name="connsiteX8" fmla="*/ 148658 w 430614"/>
              <a:gd name="connsiteY8" fmla="*/ 749132 h 883101"/>
              <a:gd name="connsiteX9" fmla="*/ 162946 w 430614"/>
              <a:gd name="connsiteY9" fmla="*/ 872957 h 883101"/>
              <a:gd name="connsiteX10" fmla="*/ 229621 w 430614"/>
              <a:gd name="connsiteY10" fmla="*/ 868194 h 883101"/>
              <a:gd name="connsiteX11" fmla="*/ 310583 w 430614"/>
              <a:gd name="connsiteY11" fmla="*/ 806282 h 883101"/>
              <a:gd name="connsiteX12" fmla="*/ 343921 w 430614"/>
              <a:gd name="connsiteY12" fmla="*/ 720557 h 883101"/>
              <a:gd name="connsiteX13" fmla="*/ 367733 w 430614"/>
              <a:gd name="connsiteY13" fmla="*/ 634832 h 883101"/>
              <a:gd name="connsiteX14" fmla="*/ 420121 w 430614"/>
              <a:gd name="connsiteY14" fmla="*/ 582444 h 883101"/>
              <a:gd name="connsiteX15" fmla="*/ 429646 w 430614"/>
              <a:gd name="connsiteY15" fmla="*/ 453857 h 883101"/>
              <a:gd name="connsiteX16" fmla="*/ 405833 w 430614"/>
              <a:gd name="connsiteY16" fmla="*/ 306219 h 883101"/>
              <a:gd name="connsiteX17" fmla="*/ 377258 w 430614"/>
              <a:gd name="connsiteY17" fmla="*/ 172869 h 883101"/>
              <a:gd name="connsiteX18" fmla="*/ 348683 w 430614"/>
              <a:gd name="connsiteY18" fmla="*/ 72857 h 883101"/>
              <a:gd name="connsiteX19" fmla="*/ 310583 w 430614"/>
              <a:gd name="connsiteY19" fmla="*/ 1419 h 8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0614" h="883101">
                <a:moveTo>
                  <a:pt x="310583" y="1419"/>
                </a:moveTo>
                <a:cubicBezTo>
                  <a:pt x="291533" y="-5725"/>
                  <a:pt x="263752" y="15707"/>
                  <a:pt x="234383" y="29994"/>
                </a:cubicBezTo>
                <a:cubicBezTo>
                  <a:pt x="205014" y="44281"/>
                  <a:pt x="134371" y="87144"/>
                  <a:pt x="134371" y="87144"/>
                </a:cubicBezTo>
                <a:cubicBezTo>
                  <a:pt x="96271" y="109369"/>
                  <a:pt x="24039" y="145088"/>
                  <a:pt x="5783" y="163344"/>
                </a:cubicBezTo>
                <a:cubicBezTo>
                  <a:pt x="-12473" y="181600"/>
                  <a:pt x="17689" y="176045"/>
                  <a:pt x="24833" y="196682"/>
                </a:cubicBezTo>
                <a:cubicBezTo>
                  <a:pt x="31977" y="217319"/>
                  <a:pt x="41502" y="253832"/>
                  <a:pt x="48646" y="287169"/>
                </a:cubicBezTo>
                <a:cubicBezTo>
                  <a:pt x="55790" y="320506"/>
                  <a:pt x="58171" y="348288"/>
                  <a:pt x="67696" y="396707"/>
                </a:cubicBezTo>
                <a:cubicBezTo>
                  <a:pt x="77221" y="445126"/>
                  <a:pt x="92302" y="518945"/>
                  <a:pt x="105796" y="577682"/>
                </a:cubicBezTo>
                <a:cubicBezTo>
                  <a:pt x="119290" y="636419"/>
                  <a:pt x="139133" y="699919"/>
                  <a:pt x="148658" y="749132"/>
                </a:cubicBezTo>
                <a:cubicBezTo>
                  <a:pt x="158183" y="798345"/>
                  <a:pt x="149452" y="853113"/>
                  <a:pt x="162946" y="872957"/>
                </a:cubicBezTo>
                <a:cubicBezTo>
                  <a:pt x="176440" y="892801"/>
                  <a:pt x="205015" y="879306"/>
                  <a:pt x="229621" y="868194"/>
                </a:cubicBezTo>
                <a:cubicBezTo>
                  <a:pt x="254227" y="857082"/>
                  <a:pt x="291533" y="830888"/>
                  <a:pt x="310583" y="806282"/>
                </a:cubicBezTo>
                <a:cubicBezTo>
                  <a:pt x="329633" y="781676"/>
                  <a:pt x="334396" y="749132"/>
                  <a:pt x="343921" y="720557"/>
                </a:cubicBezTo>
                <a:cubicBezTo>
                  <a:pt x="353446" y="691982"/>
                  <a:pt x="355033" y="657851"/>
                  <a:pt x="367733" y="634832"/>
                </a:cubicBezTo>
                <a:cubicBezTo>
                  <a:pt x="380433" y="611813"/>
                  <a:pt x="409802" y="612606"/>
                  <a:pt x="420121" y="582444"/>
                </a:cubicBezTo>
                <a:cubicBezTo>
                  <a:pt x="430440" y="552282"/>
                  <a:pt x="432027" y="499894"/>
                  <a:pt x="429646" y="453857"/>
                </a:cubicBezTo>
                <a:cubicBezTo>
                  <a:pt x="427265" y="407820"/>
                  <a:pt x="414564" y="353050"/>
                  <a:pt x="405833" y="306219"/>
                </a:cubicBezTo>
                <a:cubicBezTo>
                  <a:pt x="397102" y="259388"/>
                  <a:pt x="386783" y="211763"/>
                  <a:pt x="377258" y="172869"/>
                </a:cubicBezTo>
                <a:cubicBezTo>
                  <a:pt x="367733" y="133975"/>
                  <a:pt x="357414" y="101432"/>
                  <a:pt x="348683" y="72857"/>
                </a:cubicBezTo>
                <a:cubicBezTo>
                  <a:pt x="339952" y="44282"/>
                  <a:pt x="329633" y="8563"/>
                  <a:pt x="310583" y="1419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8A8B914A-24D3-0A4D-97AC-95B81EB2E771}"/>
              </a:ext>
            </a:extLst>
          </p:cNvPr>
          <p:cNvSpPr/>
          <p:nvPr/>
        </p:nvSpPr>
        <p:spPr>
          <a:xfrm>
            <a:off x="6014138" y="3160232"/>
            <a:ext cx="396539" cy="1051833"/>
          </a:xfrm>
          <a:custGeom>
            <a:avLst/>
            <a:gdLst>
              <a:gd name="connsiteX0" fmla="*/ 5662 w 396539"/>
              <a:gd name="connsiteY0" fmla="*/ 59218 h 1051833"/>
              <a:gd name="connsiteX1" fmla="*/ 5662 w 396539"/>
              <a:gd name="connsiteY1" fmla="*/ 2068 h 1051833"/>
              <a:gd name="connsiteX2" fmla="*/ 77100 w 396539"/>
              <a:gd name="connsiteY2" fmla="*/ 11593 h 1051833"/>
              <a:gd name="connsiteX3" fmla="*/ 248550 w 396539"/>
              <a:gd name="connsiteY3" fmla="*/ 35406 h 1051833"/>
              <a:gd name="connsiteX4" fmla="*/ 329512 w 396539"/>
              <a:gd name="connsiteY4" fmla="*/ 54456 h 1051833"/>
              <a:gd name="connsiteX5" fmla="*/ 319987 w 396539"/>
              <a:gd name="connsiteY5" fmla="*/ 154468 h 1051833"/>
              <a:gd name="connsiteX6" fmla="*/ 348562 w 396539"/>
              <a:gd name="connsiteY6" fmla="*/ 264006 h 1051833"/>
              <a:gd name="connsiteX7" fmla="*/ 367612 w 396539"/>
              <a:gd name="connsiteY7" fmla="*/ 368781 h 1051833"/>
              <a:gd name="connsiteX8" fmla="*/ 372375 w 396539"/>
              <a:gd name="connsiteY8" fmla="*/ 511656 h 1051833"/>
              <a:gd name="connsiteX9" fmla="*/ 386662 w 396539"/>
              <a:gd name="connsiteY9" fmla="*/ 683106 h 1051833"/>
              <a:gd name="connsiteX10" fmla="*/ 396187 w 396539"/>
              <a:gd name="connsiteY10" fmla="*/ 864081 h 1051833"/>
              <a:gd name="connsiteX11" fmla="*/ 386662 w 396539"/>
              <a:gd name="connsiteY11" fmla="*/ 954568 h 1051833"/>
              <a:gd name="connsiteX12" fmla="*/ 319987 w 396539"/>
              <a:gd name="connsiteY12" fmla="*/ 1021243 h 1051833"/>
              <a:gd name="connsiteX13" fmla="*/ 243787 w 396539"/>
              <a:gd name="connsiteY13" fmla="*/ 1045056 h 1051833"/>
              <a:gd name="connsiteX14" fmla="*/ 219975 w 396539"/>
              <a:gd name="connsiteY14" fmla="*/ 902181 h 1051833"/>
              <a:gd name="connsiteX15" fmla="*/ 181875 w 396539"/>
              <a:gd name="connsiteY15" fmla="*/ 764068 h 1051833"/>
              <a:gd name="connsiteX16" fmla="*/ 110437 w 396539"/>
              <a:gd name="connsiteY16" fmla="*/ 625956 h 1051833"/>
              <a:gd name="connsiteX17" fmla="*/ 129487 w 396539"/>
              <a:gd name="connsiteY17" fmla="*/ 530706 h 1051833"/>
              <a:gd name="connsiteX18" fmla="*/ 62812 w 396539"/>
              <a:gd name="connsiteY18" fmla="*/ 373543 h 1051833"/>
              <a:gd name="connsiteX19" fmla="*/ 58050 w 396539"/>
              <a:gd name="connsiteY19" fmla="*/ 235431 h 1051833"/>
              <a:gd name="connsiteX20" fmla="*/ 15187 w 396539"/>
              <a:gd name="connsiteY20" fmla="*/ 121131 h 1051833"/>
              <a:gd name="connsiteX21" fmla="*/ 5662 w 396539"/>
              <a:gd name="connsiteY21" fmla="*/ 59218 h 105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6539" h="1051833">
                <a:moveTo>
                  <a:pt x="5662" y="59218"/>
                </a:moveTo>
                <a:cubicBezTo>
                  <a:pt x="4074" y="39374"/>
                  <a:pt x="-6244" y="10005"/>
                  <a:pt x="5662" y="2068"/>
                </a:cubicBezTo>
                <a:cubicBezTo>
                  <a:pt x="17568" y="-5869"/>
                  <a:pt x="77100" y="11593"/>
                  <a:pt x="77100" y="11593"/>
                </a:cubicBezTo>
                <a:cubicBezTo>
                  <a:pt x="117581" y="17149"/>
                  <a:pt x="206481" y="28262"/>
                  <a:pt x="248550" y="35406"/>
                </a:cubicBezTo>
                <a:cubicBezTo>
                  <a:pt x="290619" y="42550"/>
                  <a:pt x="317606" y="34612"/>
                  <a:pt x="329512" y="54456"/>
                </a:cubicBezTo>
                <a:cubicBezTo>
                  <a:pt x="341418" y="74300"/>
                  <a:pt x="316812" y="119543"/>
                  <a:pt x="319987" y="154468"/>
                </a:cubicBezTo>
                <a:cubicBezTo>
                  <a:pt x="323162" y="189393"/>
                  <a:pt x="340625" y="228287"/>
                  <a:pt x="348562" y="264006"/>
                </a:cubicBezTo>
                <a:cubicBezTo>
                  <a:pt x="356499" y="299725"/>
                  <a:pt x="363643" y="327506"/>
                  <a:pt x="367612" y="368781"/>
                </a:cubicBezTo>
                <a:cubicBezTo>
                  <a:pt x="371581" y="410056"/>
                  <a:pt x="369200" y="459269"/>
                  <a:pt x="372375" y="511656"/>
                </a:cubicBezTo>
                <a:cubicBezTo>
                  <a:pt x="375550" y="564043"/>
                  <a:pt x="382693" y="624369"/>
                  <a:pt x="386662" y="683106"/>
                </a:cubicBezTo>
                <a:cubicBezTo>
                  <a:pt x="390631" y="741844"/>
                  <a:pt x="396187" y="818837"/>
                  <a:pt x="396187" y="864081"/>
                </a:cubicBezTo>
                <a:cubicBezTo>
                  <a:pt x="396187" y="909325"/>
                  <a:pt x="399362" y="928374"/>
                  <a:pt x="386662" y="954568"/>
                </a:cubicBezTo>
                <a:cubicBezTo>
                  <a:pt x="373962" y="980762"/>
                  <a:pt x="343800" y="1006162"/>
                  <a:pt x="319987" y="1021243"/>
                </a:cubicBezTo>
                <a:cubicBezTo>
                  <a:pt x="296174" y="1036324"/>
                  <a:pt x="260456" y="1064900"/>
                  <a:pt x="243787" y="1045056"/>
                </a:cubicBezTo>
                <a:cubicBezTo>
                  <a:pt x="227118" y="1025212"/>
                  <a:pt x="230294" y="949012"/>
                  <a:pt x="219975" y="902181"/>
                </a:cubicBezTo>
                <a:cubicBezTo>
                  <a:pt x="209656" y="855350"/>
                  <a:pt x="200131" y="810105"/>
                  <a:pt x="181875" y="764068"/>
                </a:cubicBezTo>
                <a:cubicBezTo>
                  <a:pt x="163619" y="718031"/>
                  <a:pt x="119168" y="664850"/>
                  <a:pt x="110437" y="625956"/>
                </a:cubicBezTo>
                <a:cubicBezTo>
                  <a:pt x="101706" y="587062"/>
                  <a:pt x="137425" y="572775"/>
                  <a:pt x="129487" y="530706"/>
                </a:cubicBezTo>
                <a:cubicBezTo>
                  <a:pt x="121550" y="488637"/>
                  <a:pt x="74718" y="422756"/>
                  <a:pt x="62812" y="373543"/>
                </a:cubicBezTo>
                <a:cubicBezTo>
                  <a:pt x="50906" y="324331"/>
                  <a:pt x="65988" y="277500"/>
                  <a:pt x="58050" y="235431"/>
                </a:cubicBezTo>
                <a:cubicBezTo>
                  <a:pt x="50113" y="193362"/>
                  <a:pt x="22331" y="150500"/>
                  <a:pt x="15187" y="121131"/>
                </a:cubicBezTo>
                <a:cubicBezTo>
                  <a:pt x="8043" y="91762"/>
                  <a:pt x="7250" y="79062"/>
                  <a:pt x="5662" y="59218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C65F11DF-1496-C141-808B-C44F8551EA97}"/>
              </a:ext>
            </a:extLst>
          </p:cNvPr>
          <p:cNvSpPr/>
          <p:nvPr/>
        </p:nvSpPr>
        <p:spPr>
          <a:xfrm>
            <a:off x="5910604" y="3865739"/>
            <a:ext cx="259559" cy="206477"/>
          </a:xfrm>
          <a:custGeom>
            <a:avLst/>
            <a:gdLst>
              <a:gd name="connsiteX0" fmla="*/ 9184 w 259559"/>
              <a:gd name="connsiteY0" fmla="*/ 29986 h 206477"/>
              <a:gd name="connsiteX1" fmla="*/ 113959 w 259559"/>
              <a:gd name="connsiteY1" fmla="*/ 1411 h 206477"/>
              <a:gd name="connsiteX2" fmla="*/ 190159 w 259559"/>
              <a:gd name="connsiteY2" fmla="*/ 63324 h 206477"/>
              <a:gd name="connsiteX3" fmla="*/ 256834 w 259559"/>
              <a:gd name="connsiteY3" fmla="*/ 120474 h 206477"/>
              <a:gd name="connsiteX4" fmla="*/ 237784 w 259559"/>
              <a:gd name="connsiteY4" fmla="*/ 163336 h 206477"/>
              <a:gd name="connsiteX5" fmla="*/ 156821 w 259559"/>
              <a:gd name="connsiteY5" fmla="*/ 163336 h 206477"/>
              <a:gd name="connsiteX6" fmla="*/ 85384 w 259559"/>
              <a:gd name="connsiteY6" fmla="*/ 206199 h 206477"/>
              <a:gd name="connsiteX7" fmla="*/ 13946 w 259559"/>
              <a:gd name="connsiteY7" fmla="*/ 139524 h 206477"/>
              <a:gd name="connsiteX8" fmla="*/ 9184 w 259559"/>
              <a:gd name="connsiteY8" fmla="*/ 29986 h 20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559" h="206477">
                <a:moveTo>
                  <a:pt x="9184" y="29986"/>
                </a:moveTo>
                <a:cubicBezTo>
                  <a:pt x="25853" y="6967"/>
                  <a:pt x="83797" y="-4145"/>
                  <a:pt x="113959" y="1411"/>
                </a:cubicBezTo>
                <a:cubicBezTo>
                  <a:pt x="144121" y="6967"/>
                  <a:pt x="166346" y="43480"/>
                  <a:pt x="190159" y="63324"/>
                </a:cubicBezTo>
                <a:cubicBezTo>
                  <a:pt x="213972" y="83168"/>
                  <a:pt x="248897" y="103805"/>
                  <a:pt x="256834" y="120474"/>
                </a:cubicBezTo>
                <a:cubicBezTo>
                  <a:pt x="264771" y="137143"/>
                  <a:pt x="254453" y="156192"/>
                  <a:pt x="237784" y="163336"/>
                </a:cubicBezTo>
                <a:cubicBezTo>
                  <a:pt x="221115" y="170480"/>
                  <a:pt x="182221" y="156192"/>
                  <a:pt x="156821" y="163336"/>
                </a:cubicBezTo>
                <a:cubicBezTo>
                  <a:pt x="131421" y="170480"/>
                  <a:pt x="109196" y="210168"/>
                  <a:pt x="85384" y="206199"/>
                </a:cubicBezTo>
                <a:cubicBezTo>
                  <a:pt x="61572" y="202230"/>
                  <a:pt x="26646" y="161749"/>
                  <a:pt x="13946" y="139524"/>
                </a:cubicBezTo>
                <a:cubicBezTo>
                  <a:pt x="1246" y="117299"/>
                  <a:pt x="-7485" y="53005"/>
                  <a:pt x="9184" y="2998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ABA07FB4-EF12-564B-84D3-84098757768C}"/>
              </a:ext>
            </a:extLst>
          </p:cNvPr>
          <p:cNvSpPr/>
          <p:nvPr/>
        </p:nvSpPr>
        <p:spPr>
          <a:xfrm>
            <a:off x="5333768" y="4186193"/>
            <a:ext cx="538928" cy="852930"/>
          </a:xfrm>
          <a:custGeom>
            <a:avLst/>
            <a:gdLst>
              <a:gd name="connsiteX0" fmla="*/ 38332 w 538928"/>
              <a:gd name="connsiteY0" fmla="*/ 514395 h 852930"/>
              <a:gd name="connsiteX1" fmla="*/ 232 w 538928"/>
              <a:gd name="connsiteY1" fmla="*/ 471532 h 852930"/>
              <a:gd name="connsiteX2" fmla="*/ 57382 w 538928"/>
              <a:gd name="connsiteY2" fmla="*/ 404857 h 852930"/>
              <a:gd name="connsiteX3" fmla="*/ 190732 w 538928"/>
              <a:gd name="connsiteY3" fmla="*/ 223882 h 852930"/>
              <a:gd name="connsiteX4" fmla="*/ 338370 w 538928"/>
              <a:gd name="connsiteY4" fmla="*/ 71482 h 852930"/>
              <a:gd name="connsiteX5" fmla="*/ 381232 w 538928"/>
              <a:gd name="connsiteY5" fmla="*/ 45 h 852930"/>
              <a:gd name="connsiteX6" fmla="*/ 419332 w 538928"/>
              <a:gd name="connsiteY6" fmla="*/ 61957 h 852930"/>
              <a:gd name="connsiteX7" fmla="*/ 481245 w 538928"/>
              <a:gd name="connsiteY7" fmla="*/ 138157 h 852930"/>
              <a:gd name="connsiteX8" fmla="*/ 538395 w 538928"/>
              <a:gd name="connsiteY8" fmla="*/ 204832 h 852930"/>
              <a:gd name="connsiteX9" fmla="*/ 509820 w 538928"/>
              <a:gd name="connsiteY9" fmla="*/ 261982 h 852930"/>
              <a:gd name="connsiteX10" fmla="*/ 509820 w 538928"/>
              <a:gd name="connsiteY10" fmla="*/ 390570 h 852930"/>
              <a:gd name="connsiteX11" fmla="*/ 486007 w 538928"/>
              <a:gd name="connsiteY11" fmla="*/ 466770 h 852930"/>
              <a:gd name="connsiteX12" fmla="*/ 381232 w 538928"/>
              <a:gd name="connsiteY12" fmla="*/ 581070 h 852930"/>
              <a:gd name="connsiteX13" fmla="*/ 314557 w 538928"/>
              <a:gd name="connsiteY13" fmla="*/ 685845 h 852930"/>
              <a:gd name="connsiteX14" fmla="*/ 205020 w 538928"/>
              <a:gd name="connsiteY14" fmla="*/ 790620 h 852930"/>
              <a:gd name="connsiteX15" fmla="*/ 190732 w 538928"/>
              <a:gd name="connsiteY15" fmla="*/ 852532 h 852930"/>
              <a:gd name="connsiteX16" fmla="*/ 143107 w 538928"/>
              <a:gd name="connsiteY16" fmla="*/ 762045 h 852930"/>
              <a:gd name="connsiteX17" fmla="*/ 95482 w 538928"/>
              <a:gd name="connsiteY17" fmla="*/ 652507 h 852930"/>
              <a:gd name="connsiteX18" fmla="*/ 66907 w 538928"/>
              <a:gd name="connsiteY18" fmla="*/ 566782 h 852930"/>
              <a:gd name="connsiteX19" fmla="*/ 38332 w 538928"/>
              <a:gd name="connsiteY19" fmla="*/ 514395 h 85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8928" h="852930">
                <a:moveTo>
                  <a:pt x="38332" y="514395"/>
                </a:moveTo>
                <a:cubicBezTo>
                  <a:pt x="27219" y="498520"/>
                  <a:pt x="-2943" y="489788"/>
                  <a:pt x="232" y="471532"/>
                </a:cubicBezTo>
                <a:cubicBezTo>
                  <a:pt x="3407" y="453276"/>
                  <a:pt x="25632" y="446132"/>
                  <a:pt x="57382" y="404857"/>
                </a:cubicBezTo>
                <a:cubicBezTo>
                  <a:pt x="89132" y="363582"/>
                  <a:pt x="143901" y="279444"/>
                  <a:pt x="190732" y="223882"/>
                </a:cubicBezTo>
                <a:cubicBezTo>
                  <a:pt x="237563" y="168320"/>
                  <a:pt x="306620" y="108788"/>
                  <a:pt x="338370" y="71482"/>
                </a:cubicBezTo>
                <a:cubicBezTo>
                  <a:pt x="370120" y="34176"/>
                  <a:pt x="367738" y="1632"/>
                  <a:pt x="381232" y="45"/>
                </a:cubicBezTo>
                <a:cubicBezTo>
                  <a:pt x="394726" y="-1542"/>
                  <a:pt x="402663" y="38938"/>
                  <a:pt x="419332" y="61957"/>
                </a:cubicBezTo>
                <a:cubicBezTo>
                  <a:pt x="436001" y="84976"/>
                  <a:pt x="461401" y="114344"/>
                  <a:pt x="481245" y="138157"/>
                </a:cubicBezTo>
                <a:cubicBezTo>
                  <a:pt x="501089" y="161970"/>
                  <a:pt x="533633" y="184195"/>
                  <a:pt x="538395" y="204832"/>
                </a:cubicBezTo>
                <a:cubicBezTo>
                  <a:pt x="543157" y="225469"/>
                  <a:pt x="514583" y="231026"/>
                  <a:pt x="509820" y="261982"/>
                </a:cubicBezTo>
                <a:cubicBezTo>
                  <a:pt x="505057" y="292938"/>
                  <a:pt x="513789" y="356439"/>
                  <a:pt x="509820" y="390570"/>
                </a:cubicBezTo>
                <a:cubicBezTo>
                  <a:pt x="505851" y="424701"/>
                  <a:pt x="507438" y="435020"/>
                  <a:pt x="486007" y="466770"/>
                </a:cubicBezTo>
                <a:cubicBezTo>
                  <a:pt x="464576" y="498520"/>
                  <a:pt x="409807" y="544558"/>
                  <a:pt x="381232" y="581070"/>
                </a:cubicBezTo>
                <a:cubicBezTo>
                  <a:pt x="352657" y="617582"/>
                  <a:pt x="343926" y="650920"/>
                  <a:pt x="314557" y="685845"/>
                </a:cubicBezTo>
                <a:cubicBezTo>
                  <a:pt x="285188" y="720770"/>
                  <a:pt x="225657" y="762839"/>
                  <a:pt x="205020" y="790620"/>
                </a:cubicBezTo>
                <a:cubicBezTo>
                  <a:pt x="184383" y="818401"/>
                  <a:pt x="201051" y="857294"/>
                  <a:pt x="190732" y="852532"/>
                </a:cubicBezTo>
                <a:cubicBezTo>
                  <a:pt x="180413" y="847770"/>
                  <a:pt x="158982" y="795382"/>
                  <a:pt x="143107" y="762045"/>
                </a:cubicBezTo>
                <a:cubicBezTo>
                  <a:pt x="127232" y="728708"/>
                  <a:pt x="108182" y="685051"/>
                  <a:pt x="95482" y="652507"/>
                </a:cubicBezTo>
                <a:cubicBezTo>
                  <a:pt x="82782" y="619963"/>
                  <a:pt x="82782" y="594563"/>
                  <a:pt x="66907" y="566782"/>
                </a:cubicBezTo>
                <a:cubicBezTo>
                  <a:pt x="51032" y="539001"/>
                  <a:pt x="49445" y="530270"/>
                  <a:pt x="38332" y="514395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F4BD3669-8F9A-3F44-AAF3-C1008149F1D5}"/>
              </a:ext>
            </a:extLst>
          </p:cNvPr>
          <p:cNvSpPr/>
          <p:nvPr/>
        </p:nvSpPr>
        <p:spPr>
          <a:xfrm>
            <a:off x="5136345" y="4716348"/>
            <a:ext cx="140505" cy="165254"/>
          </a:xfrm>
          <a:custGeom>
            <a:avLst/>
            <a:gdLst>
              <a:gd name="connsiteX0" fmla="*/ 11918 w 140505"/>
              <a:gd name="connsiteY0" fmla="*/ 3290 h 165254"/>
              <a:gd name="connsiteX1" fmla="*/ 121455 w 140505"/>
              <a:gd name="connsiteY1" fmla="*/ 46152 h 165254"/>
              <a:gd name="connsiteX2" fmla="*/ 135743 w 140505"/>
              <a:gd name="connsiteY2" fmla="*/ 79490 h 165254"/>
              <a:gd name="connsiteX3" fmla="*/ 140505 w 140505"/>
              <a:gd name="connsiteY3" fmla="*/ 131877 h 165254"/>
              <a:gd name="connsiteX4" fmla="*/ 130980 w 140505"/>
              <a:gd name="connsiteY4" fmla="*/ 160452 h 165254"/>
              <a:gd name="connsiteX5" fmla="*/ 73830 w 140505"/>
              <a:gd name="connsiteY5" fmla="*/ 165215 h 165254"/>
              <a:gd name="connsiteX6" fmla="*/ 11918 w 140505"/>
              <a:gd name="connsiteY6" fmla="*/ 160452 h 165254"/>
              <a:gd name="connsiteX7" fmla="*/ 2393 w 140505"/>
              <a:gd name="connsiteY7" fmla="*/ 141402 h 165254"/>
              <a:gd name="connsiteX8" fmla="*/ 11918 w 140505"/>
              <a:gd name="connsiteY8" fmla="*/ 3290 h 16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505" h="165254">
                <a:moveTo>
                  <a:pt x="11918" y="3290"/>
                </a:moveTo>
                <a:cubicBezTo>
                  <a:pt x="31762" y="-12585"/>
                  <a:pt x="100818" y="33452"/>
                  <a:pt x="121455" y="46152"/>
                </a:cubicBezTo>
                <a:cubicBezTo>
                  <a:pt x="142092" y="58852"/>
                  <a:pt x="132568" y="65203"/>
                  <a:pt x="135743" y="79490"/>
                </a:cubicBezTo>
                <a:cubicBezTo>
                  <a:pt x="138918" y="93777"/>
                  <a:pt x="140505" y="131877"/>
                  <a:pt x="140505" y="131877"/>
                </a:cubicBezTo>
                <a:cubicBezTo>
                  <a:pt x="139711" y="145371"/>
                  <a:pt x="142093" y="154896"/>
                  <a:pt x="130980" y="160452"/>
                </a:cubicBezTo>
                <a:cubicBezTo>
                  <a:pt x="119868" y="166008"/>
                  <a:pt x="93674" y="165215"/>
                  <a:pt x="73830" y="165215"/>
                </a:cubicBezTo>
                <a:cubicBezTo>
                  <a:pt x="53986" y="165215"/>
                  <a:pt x="11918" y="160452"/>
                  <a:pt x="11918" y="160452"/>
                </a:cubicBezTo>
                <a:cubicBezTo>
                  <a:pt x="12" y="156483"/>
                  <a:pt x="1599" y="162833"/>
                  <a:pt x="2393" y="141402"/>
                </a:cubicBezTo>
                <a:cubicBezTo>
                  <a:pt x="3187" y="119971"/>
                  <a:pt x="-7926" y="19165"/>
                  <a:pt x="11918" y="329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8F66BFC6-D50E-694D-A478-C3ACE345AF49}"/>
              </a:ext>
            </a:extLst>
          </p:cNvPr>
          <p:cNvSpPr/>
          <p:nvPr/>
        </p:nvSpPr>
        <p:spPr>
          <a:xfrm>
            <a:off x="5920987" y="4967046"/>
            <a:ext cx="140505" cy="165254"/>
          </a:xfrm>
          <a:custGeom>
            <a:avLst/>
            <a:gdLst>
              <a:gd name="connsiteX0" fmla="*/ 11918 w 140505"/>
              <a:gd name="connsiteY0" fmla="*/ 3290 h 165254"/>
              <a:gd name="connsiteX1" fmla="*/ 121455 w 140505"/>
              <a:gd name="connsiteY1" fmla="*/ 46152 h 165254"/>
              <a:gd name="connsiteX2" fmla="*/ 135743 w 140505"/>
              <a:gd name="connsiteY2" fmla="*/ 79490 h 165254"/>
              <a:gd name="connsiteX3" fmla="*/ 140505 w 140505"/>
              <a:gd name="connsiteY3" fmla="*/ 131877 h 165254"/>
              <a:gd name="connsiteX4" fmla="*/ 130980 w 140505"/>
              <a:gd name="connsiteY4" fmla="*/ 160452 h 165254"/>
              <a:gd name="connsiteX5" fmla="*/ 73830 w 140505"/>
              <a:gd name="connsiteY5" fmla="*/ 165215 h 165254"/>
              <a:gd name="connsiteX6" fmla="*/ 11918 w 140505"/>
              <a:gd name="connsiteY6" fmla="*/ 160452 h 165254"/>
              <a:gd name="connsiteX7" fmla="*/ 2393 w 140505"/>
              <a:gd name="connsiteY7" fmla="*/ 141402 h 165254"/>
              <a:gd name="connsiteX8" fmla="*/ 11918 w 140505"/>
              <a:gd name="connsiteY8" fmla="*/ 3290 h 16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505" h="165254">
                <a:moveTo>
                  <a:pt x="11918" y="3290"/>
                </a:moveTo>
                <a:cubicBezTo>
                  <a:pt x="31762" y="-12585"/>
                  <a:pt x="100818" y="33452"/>
                  <a:pt x="121455" y="46152"/>
                </a:cubicBezTo>
                <a:cubicBezTo>
                  <a:pt x="142092" y="58852"/>
                  <a:pt x="132568" y="65203"/>
                  <a:pt x="135743" y="79490"/>
                </a:cubicBezTo>
                <a:cubicBezTo>
                  <a:pt x="138918" y="93777"/>
                  <a:pt x="140505" y="131877"/>
                  <a:pt x="140505" y="131877"/>
                </a:cubicBezTo>
                <a:cubicBezTo>
                  <a:pt x="139711" y="145371"/>
                  <a:pt x="142093" y="154896"/>
                  <a:pt x="130980" y="160452"/>
                </a:cubicBezTo>
                <a:cubicBezTo>
                  <a:pt x="119868" y="166008"/>
                  <a:pt x="93674" y="165215"/>
                  <a:pt x="73830" y="165215"/>
                </a:cubicBezTo>
                <a:cubicBezTo>
                  <a:pt x="53986" y="165215"/>
                  <a:pt x="11918" y="160452"/>
                  <a:pt x="11918" y="160452"/>
                </a:cubicBezTo>
                <a:cubicBezTo>
                  <a:pt x="12" y="156483"/>
                  <a:pt x="1599" y="162833"/>
                  <a:pt x="2393" y="141402"/>
                </a:cubicBezTo>
                <a:cubicBezTo>
                  <a:pt x="3187" y="119971"/>
                  <a:pt x="-7926" y="19165"/>
                  <a:pt x="11918" y="329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EA7E4149-69B2-1847-AF14-422DC00CEB4B}"/>
              </a:ext>
            </a:extLst>
          </p:cNvPr>
          <p:cNvSpPr/>
          <p:nvPr/>
        </p:nvSpPr>
        <p:spPr>
          <a:xfrm rot="18387380">
            <a:off x="6491288" y="4681296"/>
            <a:ext cx="140505" cy="165254"/>
          </a:xfrm>
          <a:custGeom>
            <a:avLst/>
            <a:gdLst>
              <a:gd name="connsiteX0" fmla="*/ 11918 w 140505"/>
              <a:gd name="connsiteY0" fmla="*/ 3290 h 165254"/>
              <a:gd name="connsiteX1" fmla="*/ 121455 w 140505"/>
              <a:gd name="connsiteY1" fmla="*/ 46152 h 165254"/>
              <a:gd name="connsiteX2" fmla="*/ 135743 w 140505"/>
              <a:gd name="connsiteY2" fmla="*/ 79490 h 165254"/>
              <a:gd name="connsiteX3" fmla="*/ 140505 w 140505"/>
              <a:gd name="connsiteY3" fmla="*/ 131877 h 165254"/>
              <a:gd name="connsiteX4" fmla="*/ 130980 w 140505"/>
              <a:gd name="connsiteY4" fmla="*/ 160452 h 165254"/>
              <a:gd name="connsiteX5" fmla="*/ 73830 w 140505"/>
              <a:gd name="connsiteY5" fmla="*/ 165215 h 165254"/>
              <a:gd name="connsiteX6" fmla="*/ 11918 w 140505"/>
              <a:gd name="connsiteY6" fmla="*/ 160452 h 165254"/>
              <a:gd name="connsiteX7" fmla="*/ 2393 w 140505"/>
              <a:gd name="connsiteY7" fmla="*/ 141402 h 165254"/>
              <a:gd name="connsiteX8" fmla="*/ 11918 w 140505"/>
              <a:gd name="connsiteY8" fmla="*/ 3290 h 16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505" h="165254">
                <a:moveTo>
                  <a:pt x="11918" y="3290"/>
                </a:moveTo>
                <a:cubicBezTo>
                  <a:pt x="31762" y="-12585"/>
                  <a:pt x="100818" y="33452"/>
                  <a:pt x="121455" y="46152"/>
                </a:cubicBezTo>
                <a:cubicBezTo>
                  <a:pt x="142092" y="58852"/>
                  <a:pt x="132568" y="65203"/>
                  <a:pt x="135743" y="79490"/>
                </a:cubicBezTo>
                <a:cubicBezTo>
                  <a:pt x="138918" y="93777"/>
                  <a:pt x="140505" y="131877"/>
                  <a:pt x="140505" y="131877"/>
                </a:cubicBezTo>
                <a:cubicBezTo>
                  <a:pt x="139711" y="145371"/>
                  <a:pt x="142093" y="154896"/>
                  <a:pt x="130980" y="160452"/>
                </a:cubicBezTo>
                <a:cubicBezTo>
                  <a:pt x="119868" y="166008"/>
                  <a:pt x="93674" y="165215"/>
                  <a:pt x="73830" y="165215"/>
                </a:cubicBezTo>
                <a:cubicBezTo>
                  <a:pt x="53986" y="165215"/>
                  <a:pt x="11918" y="160452"/>
                  <a:pt x="11918" y="160452"/>
                </a:cubicBezTo>
                <a:cubicBezTo>
                  <a:pt x="12" y="156483"/>
                  <a:pt x="1599" y="162833"/>
                  <a:pt x="2393" y="141402"/>
                </a:cubicBezTo>
                <a:cubicBezTo>
                  <a:pt x="3187" y="119971"/>
                  <a:pt x="-7926" y="19165"/>
                  <a:pt x="11918" y="329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886C8DD7-65A7-014E-988E-F8218055AA66}"/>
              </a:ext>
            </a:extLst>
          </p:cNvPr>
          <p:cNvSpPr/>
          <p:nvPr/>
        </p:nvSpPr>
        <p:spPr>
          <a:xfrm rot="14842138">
            <a:off x="6654024" y="4920296"/>
            <a:ext cx="140505" cy="165254"/>
          </a:xfrm>
          <a:custGeom>
            <a:avLst/>
            <a:gdLst>
              <a:gd name="connsiteX0" fmla="*/ 11918 w 140505"/>
              <a:gd name="connsiteY0" fmla="*/ 3290 h 165254"/>
              <a:gd name="connsiteX1" fmla="*/ 121455 w 140505"/>
              <a:gd name="connsiteY1" fmla="*/ 46152 h 165254"/>
              <a:gd name="connsiteX2" fmla="*/ 135743 w 140505"/>
              <a:gd name="connsiteY2" fmla="*/ 79490 h 165254"/>
              <a:gd name="connsiteX3" fmla="*/ 140505 w 140505"/>
              <a:gd name="connsiteY3" fmla="*/ 131877 h 165254"/>
              <a:gd name="connsiteX4" fmla="*/ 130980 w 140505"/>
              <a:gd name="connsiteY4" fmla="*/ 160452 h 165254"/>
              <a:gd name="connsiteX5" fmla="*/ 73830 w 140505"/>
              <a:gd name="connsiteY5" fmla="*/ 165215 h 165254"/>
              <a:gd name="connsiteX6" fmla="*/ 11918 w 140505"/>
              <a:gd name="connsiteY6" fmla="*/ 160452 h 165254"/>
              <a:gd name="connsiteX7" fmla="*/ 2393 w 140505"/>
              <a:gd name="connsiteY7" fmla="*/ 141402 h 165254"/>
              <a:gd name="connsiteX8" fmla="*/ 11918 w 140505"/>
              <a:gd name="connsiteY8" fmla="*/ 3290 h 16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505" h="165254">
                <a:moveTo>
                  <a:pt x="11918" y="3290"/>
                </a:moveTo>
                <a:cubicBezTo>
                  <a:pt x="31762" y="-12585"/>
                  <a:pt x="100818" y="33452"/>
                  <a:pt x="121455" y="46152"/>
                </a:cubicBezTo>
                <a:cubicBezTo>
                  <a:pt x="142092" y="58852"/>
                  <a:pt x="132568" y="65203"/>
                  <a:pt x="135743" y="79490"/>
                </a:cubicBezTo>
                <a:cubicBezTo>
                  <a:pt x="138918" y="93777"/>
                  <a:pt x="140505" y="131877"/>
                  <a:pt x="140505" y="131877"/>
                </a:cubicBezTo>
                <a:cubicBezTo>
                  <a:pt x="139711" y="145371"/>
                  <a:pt x="142093" y="154896"/>
                  <a:pt x="130980" y="160452"/>
                </a:cubicBezTo>
                <a:cubicBezTo>
                  <a:pt x="119868" y="166008"/>
                  <a:pt x="93674" y="165215"/>
                  <a:pt x="73830" y="165215"/>
                </a:cubicBezTo>
                <a:cubicBezTo>
                  <a:pt x="53986" y="165215"/>
                  <a:pt x="11918" y="160452"/>
                  <a:pt x="11918" y="160452"/>
                </a:cubicBezTo>
                <a:cubicBezTo>
                  <a:pt x="12" y="156483"/>
                  <a:pt x="1599" y="162833"/>
                  <a:pt x="2393" y="141402"/>
                </a:cubicBezTo>
                <a:cubicBezTo>
                  <a:pt x="3187" y="119971"/>
                  <a:pt x="-7926" y="19165"/>
                  <a:pt x="11918" y="329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80323DE9-29CA-754C-B43F-331076BCDED3}"/>
              </a:ext>
            </a:extLst>
          </p:cNvPr>
          <p:cNvSpPr/>
          <p:nvPr/>
        </p:nvSpPr>
        <p:spPr>
          <a:xfrm rot="8636673">
            <a:off x="6643617" y="4479055"/>
            <a:ext cx="140505" cy="165254"/>
          </a:xfrm>
          <a:custGeom>
            <a:avLst/>
            <a:gdLst>
              <a:gd name="connsiteX0" fmla="*/ 11918 w 140505"/>
              <a:gd name="connsiteY0" fmla="*/ 3290 h 165254"/>
              <a:gd name="connsiteX1" fmla="*/ 121455 w 140505"/>
              <a:gd name="connsiteY1" fmla="*/ 46152 h 165254"/>
              <a:gd name="connsiteX2" fmla="*/ 135743 w 140505"/>
              <a:gd name="connsiteY2" fmla="*/ 79490 h 165254"/>
              <a:gd name="connsiteX3" fmla="*/ 140505 w 140505"/>
              <a:gd name="connsiteY3" fmla="*/ 131877 h 165254"/>
              <a:gd name="connsiteX4" fmla="*/ 130980 w 140505"/>
              <a:gd name="connsiteY4" fmla="*/ 160452 h 165254"/>
              <a:gd name="connsiteX5" fmla="*/ 73830 w 140505"/>
              <a:gd name="connsiteY5" fmla="*/ 165215 h 165254"/>
              <a:gd name="connsiteX6" fmla="*/ 11918 w 140505"/>
              <a:gd name="connsiteY6" fmla="*/ 160452 h 165254"/>
              <a:gd name="connsiteX7" fmla="*/ 2393 w 140505"/>
              <a:gd name="connsiteY7" fmla="*/ 141402 h 165254"/>
              <a:gd name="connsiteX8" fmla="*/ 11918 w 140505"/>
              <a:gd name="connsiteY8" fmla="*/ 3290 h 16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505" h="165254">
                <a:moveTo>
                  <a:pt x="11918" y="3290"/>
                </a:moveTo>
                <a:cubicBezTo>
                  <a:pt x="31762" y="-12585"/>
                  <a:pt x="100818" y="33452"/>
                  <a:pt x="121455" y="46152"/>
                </a:cubicBezTo>
                <a:cubicBezTo>
                  <a:pt x="142092" y="58852"/>
                  <a:pt x="132568" y="65203"/>
                  <a:pt x="135743" y="79490"/>
                </a:cubicBezTo>
                <a:cubicBezTo>
                  <a:pt x="138918" y="93777"/>
                  <a:pt x="140505" y="131877"/>
                  <a:pt x="140505" y="131877"/>
                </a:cubicBezTo>
                <a:cubicBezTo>
                  <a:pt x="139711" y="145371"/>
                  <a:pt x="142093" y="154896"/>
                  <a:pt x="130980" y="160452"/>
                </a:cubicBezTo>
                <a:cubicBezTo>
                  <a:pt x="119868" y="166008"/>
                  <a:pt x="93674" y="165215"/>
                  <a:pt x="73830" y="165215"/>
                </a:cubicBezTo>
                <a:cubicBezTo>
                  <a:pt x="53986" y="165215"/>
                  <a:pt x="11918" y="160452"/>
                  <a:pt x="11918" y="160452"/>
                </a:cubicBezTo>
                <a:cubicBezTo>
                  <a:pt x="12" y="156483"/>
                  <a:pt x="1599" y="162833"/>
                  <a:pt x="2393" y="141402"/>
                </a:cubicBezTo>
                <a:cubicBezTo>
                  <a:pt x="3187" y="119971"/>
                  <a:pt x="-7926" y="19165"/>
                  <a:pt x="11918" y="329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B763C4E1-7095-A548-827D-5F0F4A13FF0A}"/>
              </a:ext>
            </a:extLst>
          </p:cNvPr>
          <p:cNvSpPr/>
          <p:nvPr/>
        </p:nvSpPr>
        <p:spPr>
          <a:xfrm>
            <a:off x="5194397" y="4907309"/>
            <a:ext cx="240727" cy="220417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E81226FF-1169-114B-9030-3D0373DAC87E}"/>
              </a:ext>
            </a:extLst>
          </p:cNvPr>
          <p:cNvSpPr/>
          <p:nvPr/>
        </p:nvSpPr>
        <p:spPr>
          <a:xfrm rot="18728966">
            <a:off x="5891703" y="4396428"/>
            <a:ext cx="240727" cy="220417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615E32A7-4591-194E-9D20-3AD8CE5C3392}"/>
              </a:ext>
            </a:extLst>
          </p:cNvPr>
          <p:cNvSpPr/>
          <p:nvPr/>
        </p:nvSpPr>
        <p:spPr>
          <a:xfrm rot="16200000">
            <a:off x="6430631" y="4262598"/>
            <a:ext cx="240727" cy="220417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501A3B1F-638E-AA4C-980B-D9FA1D6CC7F1}"/>
              </a:ext>
            </a:extLst>
          </p:cNvPr>
          <p:cNvSpPr>
            <a:spLocks noChangeAspect="1"/>
          </p:cNvSpPr>
          <p:nvPr/>
        </p:nvSpPr>
        <p:spPr>
          <a:xfrm rot="18728966">
            <a:off x="6028772" y="4621554"/>
            <a:ext cx="123542" cy="99190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58061DBF-88C6-CB4A-9B43-E70557F8CE48}"/>
              </a:ext>
            </a:extLst>
          </p:cNvPr>
          <p:cNvSpPr>
            <a:spLocks noChangeAspect="1"/>
          </p:cNvSpPr>
          <p:nvPr/>
        </p:nvSpPr>
        <p:spPr>
          <a:xfrm>
            <a:off x="6181172" y="4773954"/>
            <a:ext cx="123542" cy="99190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F9441AA2-ED92-F84C-9CE4-BB6CD65A1929}"/>
              </a:ext>
            </a:extLst>
          </p:cNvPr>
          <p:cNvSpPr>
            <a:spLocks noChangeAspect="1"/>
          </p:cNvSpPr>
          <p:nvPr/>
        </p:nvSpPr>
        <p:spPr>
          <a:xfrm rot="15203736">
            <a:off x="6333572" y="4935880"/>
            <a:ext cx="123542" cy="99190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8ACEDF6B-AFC8-AB4A-A9C5-9052D6E13FC2}"/>
              </a:ext>
            </a:extLst>
          </p:cNvPr>
          <p:cNvSpPr>
            <a:spLocks noChangeAspect="1"/>
          </p:cNvSpPr>
          <p:nvPr/>
        </p:nvSpPr>
        <p:spPr>
          <a:xfrm rot="2076162">
            <a:off x="6333572" y="4564396"/>
            <a:ext cx="123542" cy="99190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Forme libre 40">
            <a:extLst>
              <a:ext uri="{FF2B5EF4-FFF2-40B4-BE49-F238E27FC236}">
                <a16:creationId xmlns:a16="http://schemas.microsoft.com/office/drawing/2014/main" id="{7C885A5D-4C83-AF45-ACCA-BF6080466516}"/>
              </a:ext>
            </a:extLst>
          </p:cNvPr>
          <p:cNvSpPr>
            <a:spLocks noChangeAspect="1"/>
          </p:cNvSpPr>
          <p:nvPr/>
        </p:nvSpPr>
        <p:spPr>
          <a:xfrm rot="5189364">
            <a:off x="5833501" y="4716796"/>
            <a:ext cx="123542" cy="99190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Forme libre 41">
            <a:extLst>
              <a:ext uri="{FF2B5EF4-FFF2-40B4-BE49-F238E27FC236}">
                <a16:creationId xmlns:a16="http://schemas.microsoft.com/office/drawing/2014/main" id="{82962146-7500-514C-81C1-1006F791D1A7}"/>
              </a:ext>
            </a:extLst>
          </p:cNvPr>
          <p:cNvSpPr>
            <a:spLocks noChangeAspect="1"/>
          </p:cNvSpPr>
          <p:nvPr/>
        </p:nvSpPr>
        <p:spPr>
          <a:xfrm rot="2692842">
            <a:off x="5985901" y="4869196"/>
            <a:ext cx="123542" cy="99190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Forme libre 42">
            <a:extLst>
              <a:ext uri="{FF2B5EF4-FFF2-40B4-BE49-F238E27FC236}">
                <a16:creationId xmlns:a16="http://schemas.microsoft.com/office/drawing/2014/main" id="{46647DBE-D35C-5A4B-AC24-BA17028D1074}"/>
              </a:ext>
            </a:extLst>
          </p:cNvPr>
          <p:cNvSpPr>
            <a:spLocks noChangeAspect="1"/>
          </p:cNvSpPr>
          <p:nvPr/>
        </p:nvSpPr>
        <p:spPr>
          <a:xfrm rot="2692842">
            <a:off x="5638234" y="4988255"/>
            <a:ext cx="123542" cy="99190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F79DBE08-57DF-CF43-93F8-329FEE713C11}"/>
              </a:ext>
            </a:extLst>
          </p:cNvPr>
          <p:cNvGrpSpPr/>
          <p:nvPr/>
        </p:nvGrpSpPr>
        <p:grpSpPr>
          <a:xfrm>
            <a:off x="5524500" y="4381385"/>
            <a:ext cx="1409700" cy="957378"/>
            <a:chOff x="5524500" y="4381385"/>
            <a:chExt cx="1409700" cy="957378"/>
          </a:xfrm>
        </p:grpSpPr>
        <p:sp>
          <p:nvSpPr>
            <p:cNvPr id="44" name="Forme libre 43">
              <a:extLst>
                <a:ext uri="{FF2B5EF4-FFF2-40B4-BE49-F238E27FC236}">
                  <a16:creationId xmlns:a16="http://schemas.microsoft.com/office/drawing/2014/main" id="{7D62D74E-2837-9446-9F58-A1BEE03D6787}"/>
                </a:ext>
              </a:extLst>
            </p:cNvPr>
            <p:cNvSpPr/>
            <p:nvPr/>
          </p:nvSpPr>
          <p:spPr>
            <a:xfrm>
              <a:off x="6053138" y="5230417"/>
              <a:ext cx="800100" cy="108346"/>
            </a:xfrm>
            <a:custGeom>
              <a:avLst/>
              <a:gdLst>
                <a:gd name="connsiteX0" fmla="*/ 0 w 800100"/>
                <a:gd name="connsiteY0" fmla="*/ 108346 h 108346"/>
                <a:gd name="connsiteX1" fmla="*/ 138112 w 800100"/>
                <a:gd name="connsiteY1" fmla="*/ 32146 h 108346"/>
                <a:gd name="connsiteX2" fmla="*/ 319087 w 800100"/>
                <a:gd name="connsiteY2" fmla="*/ 3571 h 108346"/>
                <a:gd name="connsiteX3" fmla="*/ 471487 w 800100"/>
                <a:gd name="connsiteY3" fmla="*/ 3571 h 108346"/>
                <a:gd name="connsiteX4" fmla="*/ 628650 w 800100"/>
                <a:gd name="connsiteY4" fmla="*/ 32146 h 108346"/>
                <a:gd name="connsiteX5" fmla="*/ 800100 w 800100"/>
                <a:gd name="connsiteY5" fmla="*/ 108346 h 10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0100" h="108346">
                  <a:moveTo>
                    <a:pt x="0" y="108346"/>
                  </a:moveTo>
                  <a:cubicBezTo>
                    <a:pt x="42465" y="78977"/>
                    <a:pt x="84931" y="49608"/>
                    <a:pt x="138112" y="32146"/>
                  </a:cubicBezTo>
                  <a:cubicBezTo>
                    <a:pt x="191293" y="14683"/>
                    <a:pt x="263525" y="8333"/>
                    <a:pt x="319087" y="3571"/>
                  </a:cubicBezTo>
                  <a:cubicBezTo>
                    <a:pt x="374650" y="-1192"/>
                    <a:pt x="419893" y="-1191"/>
                    <a:pt x="471487" y="3571"/>
                  </a:cubicBezTo>
                  <a:cubicBezTo>
                    <a:pt x="523081" y="8333"/>
                    <a:pt x="573881" y="14684"/>
                    <a:pt x="628650" y="32146"/>
                  </a:cubicBezTo>
                  <a:cubicBezTo>
                    <a:pt x="683419" y="49608"/>
                    <a:pt x="741759" y="78977"/>
                    <a:pt x="800100" y="10834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Forme libre 44">
              <a:extLst>
                <a:ext uri="{FF2B5EF4-FFF2-40B4-BE49-F238E27FC236}">
                  <a16:creationId xmlns:a16="http://schemas.microsoft.com/office/drawing/2014/main" id="{7A0CCAE4-CD26-1F48-9A45-B0788780D0E5}"/>
                </a:ext>
              </a:extLst>
            </p:cNvPr>
            <p:cNvSpPr/>
            <p:nvPr/>
          </p:nvSpPr>
          <p:spPr>
            <a:xfrm>
              <a:off x="5929313" y="5066413"/>
              <a:ext cx="985837" cy="253300"/>
            </a:xfrm>
            <a:custGeom>
              <a:avLst/>
              <a:gdLst>
                <a:gd name="connsiteX0" fmla="*/ 0 w 985837"/>
                <a:gd name="connsiteY0" fmla="*/ 253300 h 253300"/>
                <a:gd name="connsiteX1" fmla="*/ 109537 w 985837"/>
                <a:gd name="connsiteY1" fmla="*/ 134237 h 253300"/>
                <a:gd name="connsiteX2" fmla="*/ 376237 w 985837"/>
                <a:gd name="connsiteY2" fmla="*/ 24700 h 253300"/>
                <a:gd name="connsiteX3" fmla="*/ 600075 w 985837"/>
                <a:gd name="connsiteY3" fmla="*/ 887 h 253300"/>
                <a:gd name="connsiteX4" fmla="*/ 842962 w 985837"/>
                <a:gd name="connsiteY4" fmla="*/ 43750 h 253300"/>
                <a:gd name="connsiteX5" fmla="*/ 985837 w 985837"/>
                <a:gd name="connsiteY5" fmla="*/ 115187 h 25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7" h="253300">
                  <a:moveTo>
                    <a:pt x="0" y="253300"/>
                  </a:moveTo>
                  <a:cubicBezTo>
                    <a:pt x="23415" y="212818"/>
                    <a:pt x="46831" y="172337"/>
                    <a:pt x="109537" y="134237"/>
                  </a:cubicBezTo>
                  <a:cubicBezTo>
                    <a:pt x="172243" y="96137"/>
                    <a:pt x="294481" y="46925"/>
                    <a:pt x="376237" y="24700"/>
                  </a:cubicBezTo>
                  <a:cubicBezTo>
                    <a:pt x="457993" y="2475"/>
                    <a:pt x="522288" y="-2288"/>
                    <a:pt x="600075" y="887"/>
                  </a:cubicBezTo>
                  <a:cubicBezTo>
                    <a:pt x="677862" y="4062"/>
                    <a:pt x="778668" y="24700"/>
                    <a:pt x="842962" y="43750"/>
                  </a:cubicBezTo>
                  <a:cubicBezTo>
                    <a:pt x="907256" y="62800"/>
                    <a:pt x="946546" y="88993"/>
                    <a:pt x="985837" y="11518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orme libre 45">
              <a:extLst>
                <a:ext uri="{FF2B5EF4-FFF2-40B4-BE49-F238E27FC236}">
                  <a16:creationId xmlns:a16="http://schemas.microsoft.com/office/drawing/2014/main" id="{364E1E6B-112F-3A46-9075-308B825FEFD4}"/>
                </a:ext>
              </a:extLst>
            </p:cNvPr>
            <p:cNvSpPr/>
            <p:nvPr/>
          </p:nvSpPr>
          <p:spPr>
            <a:xfrm>
              <a:off x="5743575" y="4755845"/>
              <a:ext cx="1190625" cy="540055"/>
            </a:xfrm>
            <a:custGeom>
              <a:avLst/>
              <a:gdLst>
                <a:gd name="connsiteX0" fmla="*/ 0 w 1190625"/>
                <a:gd name="connsiteY0" fmla="*/ 540055 h 540055"/>
                <a:gd name="connsiteX1" fmla="*/ 66675 w 1190625"/>
                <a:gd name="connsiteY1" fmla="*/ 411468 h 540055"/>
                <a:gd name="connsiteX2" fmla="*/ 280988 w 1190625"/>
                <a:gd name="connsiteY2" fmla="*/ 187630 h 540055"/>
                <a:gd name="connsiteX3" fmla="*/ 576263 w 1190625"/>
                <a:gd name="connsiteY3" fmla="*/ 54280 h 540055"/>
                <a:gd name="connsiteX4" fmla="*/ 804863 w 1190625"/>
                <a:gd name="connsiteY4" fmla="*/ 25705 h 540055"/>
                <a:gd name="connsiteX5" fmla="*/ 981075 w 1190625"/>
                <a:gd name="connsiteY5" fmla="*/ 1893 h 540055"/>
                <a:gd name="connsiteX6" fmla="*/ 1190625 w 1190625"/>
                <a:gd name="connsiteY6" fmla="*/ 78093 h 54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0625" h="540055">
                  <a:moveTo>
                    <a:pt x="0" y="540055"/>
                  </a:moveTo>
                  <a:cubicBezTo>
                    <a:pt x="9922" y="505130"/>
                    <a:pt x="19844" y="470205"/>
                    <a:pt x="66675" y="411468"/>
                  </a:cubicBezTo>
                  <a:cubicBezTo>
                    <a:pt x="113506" y="352731"/>
                    <a:pt x="196057" y="247161"/>
                    <a:pt x="280988" y="187630"/>
                  </a:cubicBezTo>
                  <a:cubicBezTo>
                    <a:pt x="365919" y="128099"/>
                    <a:pt x="488951" y="81267"/>
                    <a:pt x="576263" y="54280"/>
                  </a:cubicBezTo>
                  <a:cubicBezTo>
                    <a:pt x="663576" y="27292"/>
                    <a:pt x="804863" y="25705"/>
                    <a:pt x="804863" y="25705"/>
                  </a:cubicBezTo>
                  <a:cubicBezTo>
                    <a:pt x="872332" y="16974"/>
                    <a:pt x="916782" y="-6838"/>
                    <a:pt x="981075" y="1893"/>
                  </a:cubicBezTo>
                  <a:cubicBezTo>
                    <a:pt x="1045368" y="10624"/>
                    <a:pt x="1117996" y="44358"/>
                    <a:pt x="1190625" y="7809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Forme libre 46">
              <a:extLst>
                <a:ext uri="{FF2B5EF4-FFF2-40B4-BE49-F238E27FC236}">
                  <a16:creationId xmlns:a16="http://schemas.microsoft.com/office/drawing/2014/main" id="{BF7F9089-2C22-C045-9941-C29B88B3F036}"/>
                </a:ext>
              </a:extLst>
            </p:cNvPr>
            <p:cNvSpPr/>
            <p:nvPr/>
          </p:nvSpPr>
          <p:spPr>
            <a:xfrm>
              <a:off x="5524500" y="4543377"/>
              <a:ext cx="1390650" cy="776336"/>
            </a:xfrm>
            <a:custGeom>
              <a:avLst/>
              <a:gdLst>
                <a:gd name="connsiteX0" fmla="*/ 0 w 1390650"/>
                <a:gd name="connsiteY0" fmla="*/ 776336 h 776336"/>
                <a:gd name="connsiteX1" fmla="*/ 85725 w 1390650"/>
                <a:gd name="connsiteY1" fmla="*/ 581073 h 776336"/>
                <a:gd name="connsiteX2" fmla="*/ 257175 w 1390650"/>
                <a:gd name="connsiteY2" fmla="*/ 361998 h 776336"/>
                <a:gd name="connsiteX3" fmla="*/ 447675 w 1390650"/>
                <a:gd name="connsiteY3" fmla="*/ 181023 h 776336"/>
                <a:gd name="connsiteX4" fmla="*/ 762000 w 1390650"/>
                <a:gd name="connsiteY4" fmla="*/ 38148 h 776336"/>
                <a:gd name="connsiteX5" fmla="*/ 1019175 w 1390650"/>
                <a:gd name="connsiteY5" fmla="*/ 48 h 776336"/>
                <a:gd name="connsiteX6" fmla="*/ 1390650 w 1390650"/>
                <a:gd name="connsiteY6" fmla="*/ 42911 h 77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0650" h="776336">
                  <a:moveTo>
                    <a:pt x="0" y="776336"/>
                  </a:moveTo>
                  <a:cubicBezTo>
                    <a:pt x="21431" y="713232"/>
                    <a:pt x="42863" y="650129"/>
                    <a:pt x="85725" y="581073"/>
                  </a:cubicBezTo>
                  <a:cubicBezTo>
                    <a:pt x="128588" y="512017"/>
                    <a:pt x="196850" y="428673"/>
                    <a:pt x="257175" y="361998"/>
                  </a:cubicBezTo>
                  <a:cubicBezTo>
                    <a:pt x="317500" y="295323"/>
                    <a:pt x="363537" y="234998"/>
                    <a:pt x="447675" y="181023"/>
                  </a:cubicBezTo>
                  <a:cubicBezTo>
                    <a:pt x="531813" y="127048"/>
                    <a:pt x="666750" y="68311"/>
                    <a:pt x="762000" y="38148"/>
                  </a:cubicBezTo>
                  <a:cubicBezTo>
                    <a:pt x="857250" y="7985"/>
                    <a:pt x="914400" y="-746"/>
                    <a:pt x="1019175" y="48"/>
                  </a:cubicBezTo>
                  <a:cubicBezTo>
                    <a:pt x="1123950" y="842"/>
                    <a:pt x="1257300" y="21876"/>
                    <a:pt x="1390650" y="4291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Forme libre 47">
              <a:extLst>
                <a:ext uri="{FF2B5EF4-FFF2-40B4-BE49-F238E27FC236}">
                  <a16:creationId xmlns:a16="http://schemas.microsoft.com/office/drawing/2014/main" id="{B1A3DF9A-5771-7A4B-A84D-01B026465A44}"/>
                </a:ext>
              </a:extLst>
            </p:cNvPr>
            <p:cNvSpPr/>
            <p:nvPr/>
          </p:nvSpPr>
          <p:spPr>
            <a:xfrm>
              <a:off x="5857875" y="4381385"/>
              <a:ext cx="1052513" cy="266815"/>
            </a:xfrm>
            <a:custGeom>
              <a:avLst/>
              <a:gdLst>
                <a:gd name="connsiteX0" fmla="*/ 0 w 1052513"/>
                <a:gd name="connsiteY0" fmla="*/ 266815 h 266815"/>
                <a:gd name="connsiteX1" fmla="*/ 138113 w 1052513"/>
                <a:gd name="connsiteY1" fmla="*/ 142990 h 266815"/>
                <a:gd name="connsiteX2" fmla="*/ 319088 w 1052513"/>
                <a:gd name="connsiteY2" fmla="*/ 62028 h 266815"/>
                <a:gd name="connsiteX3" fmla="*/ 571500 w 1052513"/>
                <a:gd name="connsiteY3" fmla="*/ 23928 h 266815"/>
                <a:gd name="connsiteX4" fmla="*/ 819150 w 1052513"/>
                <a:gd name="connsiteY4" fmla="*/ 115 h 266815"/>
                <a:gd name="connsiteX5" fmla="*/ 981075 w 1052513"/>
                <a:gd name="connsiteY5" fmla="*/ 33453 h 266815"/>
                <a:gd name="connsiteX6" fmla="*/ 1052513 w 1052513"/>
                <a:gd name="connsiteY6" fmla="*/ 47740 h 2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2513" h="266815">
                  <a:moveTo>
                    <a:pt x="0" y="266815"/>
                  </a:moveTo>
                  <a:cubicBezTo>
                    <a:pt x="42466" y="221968"/>
                    <a:pt x="84932" y="177121"/>
                    <a:pt x="138113" y="142990"/>
                  </a:cubicBezTo>
                  <a:cubicBezTo>
                    <a:pt x="191294" y="108859"/>
                    <a:pt x="246857" y="81872"/>
                    <a:pt x="319088" y="62028"/>
                  </a:cubicBezTo>
                  <a:cubicBezTo>
                    <a:pt x="391319" y="42184"/>
                    <a:pt x="488156" y="34247"/>
                    <a:pt x="571500" y="23928"/>
                  </a:cubicBezTo>
                  <a:cubicBezTo>
                    <a:pt x="654844" y="13609"/>
                    <a:pt x="750888" y="-1472"/>
                    <a:pt x="819150" y="115"/>
                  </a:cubicBezTo>
                  <a:cubicBezTo>
                    <a:pt x="887412" y="1702"/>
                    <a:pt x="981075" y="33453"/>
                    <a:pt x="981075" y="33453"/>
                  </a:cubicBezTo>
                  <a:lnTo>
                    <a:pt x="1052513" y="4774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895A46E-5079-0444-B0B0-C06540C3287A}"/>
              </a:ext>
            </a:extLst>
          </p:cNvPr>
          <p:cNvCxnSpPr/>
          <p:nvPr/>
        </p:nvCxnSpPr>
        <p:spPr>
          <a:xfrm flipH="1" flipV="1">
            <a:off x="6053138" y="4750228"/>
            <a:ext cx="251576" cy="54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0BCA54F7-21D7-264D-94D6-5B5B0383C870}"/>
              </a:ext>
            </a:extLst>
          </p:cNvPr>
          <p:cNvCxnSpPr>
            <a:cxnSpLocks/>
          </p:cNvCxnSpPr>
          <p:nvPr/>
        </p:nvCxnSpPr>
        <p:spPr>
          <a:xfrm flipH="1" flipV="1">
            <a:off x="6372973" y="4668925"/>
            <a:ext cx="77530" cy="622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5DB1668-1CB2-3E48-8C19-CD86C2E9C3DF}"/>
              </a:ext>
            </a:extLst>
          </p:cNvPr>
          <p:cNvCxnSpPr>
            <a:cxnSpLocks/>
          </p:cNvCxnSpPr>
          <p:nvPr/>
        </p:nvCxnSpPr>
        <p:spPr>
          <a:xfrm flipV="1">
            <a:off x="6559066" y="4710108"/>
            <a:ext cx="234502" cy="537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01694B4-8926-6B41-A4C7-E022808DFCB8}"/>
              </a:ext>
            </a:extLst>
          </p:cNvPr>
          <p:cNvCxnSpPr>
            <a:cxnSpLocks/>
          </p:cNvCxnSpPr>
          <p:nvPr/>
        </p:nvCxnSpPr>
        <p:spPr>
          <a:xfrm flipH="1">
            <a:off x="4925997" y="2160688"/>
            <a:ext cx="21919" cy="3565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4AA63C9B-71E1-8145-B608-CE0F2CCAD0E2}"/>
              </a:ext>
            </a:extLst>
          </p:cNvPr>
          <p:cNvCxnSpPr>
            <a:cxnSpLocks/>
          </p:cNvCxnSpPr>
          <p:nvPr/>
        </p:nvCxnSpPr>
        <p:spPr>
          <a:xfrm flipH="1" flipV="1">
            <a:off x="4954702" y="1777536"/>
            <a:ext cx="3458" cy="277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CD963B4D-E140-4A40-9EF9-7289830F2FE7}"/>
              </a:ext>
            </a:extLst>
          </p:cNvPr>
          <p:cNvCxnSpPr>
            <a:cxnSpLocks/>
          </p:cNvCxnSpPr>
          <p:nvPr/>
        </p:nvCxnSpPr>
        <p:spPr>
          <a:xfrm flipV="1">
            <a:off x="4949774" y="1948895"/>
            <a:ext cx="158030" cy="1337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271D882-FF47-2342-91C6-98819821B657}"/>
              </a:ext>
            </a:extLst>
          </p:cNvPr>
          <p:cNvCxnSpPr>
            <a:cxnSpLocks/>
            <a:endCxn id="13" idx="8"/>
          </p:cNvCxnSpPr>
          <p:nvPr/>
        </p:nvCxnSpPr>
        <p:spPr>
          <a:xfrm>
            <a:off x="4963583" y="2136291"/>
            <a:ext cx="151342" cy="130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2AC5DD71-8B9D-3246-A429-8134CAF92C2E}"/>
              </a:ext>
            </a:extLst>
          </p:cNvPr>
          <p:cNvCxnSpPr>
            <a:cxnSpLocks/>
          </p:cNvCxnSpPr>
          <p:nvPr/>
        </p:nvCxnSpPr>
        <p:spPr>
          <a:xfrm flipH="1">
            <a:off x="4777752" y="2102950"/>
            <a:ext cx="162016" cy="74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riangle 84">
            <a:extLst>
              <a:ext uri="{FF2B5EF4-FFF2-40B4-BE49-F238E27FC236}">
                <a16:creationId xmlns:a16="http://schemas.microsoft.com/office/drawing/2014/main" id="{27DBF39E-7974-7744-AA37-2318CBB72D6C}"/>
              </a:ext>
            </a:extLst>
          </p:cNvPr>
          <p:cNvSpPr/>
          <p:nvPr/>
        </p:nvSpPr>
        <p:spPr>
          <a:xfrm rot="3022370">
            <a:off x="6165540" y="5562402"/>
            <a:ext cx="103260" cy="1190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B22713C5-6386-5042-ACC6-919C8C09B6CA}"/>
              </a:ext>
            </a:extLst>
          </p:cNvPr>
          <p:cNvSpPr/>
          <p:nvPr/>
        </p:nvSpPr>
        <p:spPr>
          <a:xfrm rot="21319195">
            <a:off x="6284880" y="5593787"/>
            <a:ext cx="103260" cy="1190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riangle 86">
            <a:extLst>
              <a:ext uri="{FF2B5EF4-FFF2-40B4-BE49-F238E27FC236}">
                <a16:creationId xmlns:a16="http://schemas.microsoft.com/office/drawing/2014/main" id="{2A0DC88F-CDF8-514C-A589-C8601E96A45E}"/>
              </a:ext>
            </a:extLst>
          </p:cNvPr>
          <p:cNvSpPr/>
          <p:nvPr/>
        </p:nvSpPr>
        <p:spPr>
          <a:xfrm rot="20248367">
            <a:off x="6422154" y="5569664"/>
            <a:ext cx="103260" cy="1190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orme libre 88">
            <a:extLst>
              <a:ext uri="{FF2B5EF4-FFF2-40B4-BE49-F238E27FC236}">
                <a16:creationId xmlns:a16="http://schemas.microsoft.com/office/drawing/2014/main" id="{9C2F71F5-7E56-D04A-8DAE-8A36F1734177}"/>
              </a:ext>
            </a:extLst>
          </p:cNvPr>
          <p:cNvSpPr>
            <a:spLocks noChangeAspect="1"/>
          </p:cNvSpPr>
          <p:nvPr/>
        </p:nvSpPr>
        <p:spPr>
          <a:xfrm rot="6793121">
            <a:off x="6323453" y="1292652"/>
            <a:ext cx="243847" cy="62649"/>
          </a:xfrm>
          <a:custGeom>
            <a:avLst/>
            <a:gdLst>
              <a:gd name="connsiteX0" fmla="*/ 0 w 304800"/>
              <a:gd name="connsiteY0" fmla="*/ 90541 h 90541"/>
              <a:gd name="connsiteX1" fmla="*/ 52387 w 304800"/>
              <a:gd name="connsiteY1" fmla="*/ 53 h 90541"/>
              <a:gd name="connsiteX2" fmla="*/ 104775 w 304800"/>
              <a:gd name="connsiteY2" fmla="*/ 76253 h 90541"/>
              <a:gd name="connsiteX3" fmla="*/ 161925 w 304800"/>
              <a:gd name="connsiteY3" fmla="*/ 4816 h 90541"/>
              <a:gd name="connsiteX4" fmla="*/ 219075 w 304800"/>
              <a:gd name="connsiteY4" fmla="*/ 76253 h 90541"/>
              <a:gd name="connsiteX5" fmla="*/ 252412 w 304800"/>
              <a:gd name="connsiteY5" fmla="*/ 47678 h 90541"/>
              <a:gd name="connsiteX6" fmla="*/ 304800 w 304800"/>
              <a:gd name="connsiteY6" fmla="*/ 42916 h 90541"/>
              <a:gd name="connsiteX0" fmla="*/ 0 w 385763"/>
              <a:gd name="connsiteY0" fmla="*/ 90541 h 90541"/>
              <a:gd name="connsiteX1" fmla="*/ 52387 w 385763"/>
              <a:gd name="connsiteY1" fmla="*/ 53 h 90541"/>
              <a:gd name="connsiteX2" fmla="*/ 104775 w 385763"/>
              <a:gd name="connsiteY2" fmla="*/ 76253 h 90541"/>
              <a:gd name="connsiteX3" fmla="*/ 161925 w 385763"/>
              <a:gd name="connsiteY3" fmla="*/ 4816 h 90541"/>
              <a:gd name="connsiteX4" fmla="*/ 219075 w 385763"/>
              <a:gd name="connsiteY4" fmla="*/ 76253 h 90541"/>
              <a:gd name="connsiteX5" fmla="*/ 252412 w 385763"/>
              <a:gd name="connsiteY5" fmla="*/ 47678 h 90541"/>
              <a:gd name="connsiteX6" fmla="*/ 385763 w 385763"/>
              <a:gd name="connsiteY6" fmla="*/ 42916 h 90541"/>
              <a:gd name="connsiteX0" fmla="*/ 0 w 352426"/>
              <a:gd name="connsiteY0" fmla="*/ 90541 h 90541"/>
              <a:gd name="connsiteX1" fmla="*/ 52387 w 352426"/>
              <a:gd name="connsiteY1" fmla="*/ 53 h 90541"/>
              <a:gd name="connsiteX2" fmla="*/ 104775 w 352426"/>
              <a:gd name="connsiteY2" fmla="*/ 76253 h 90541"/>
              <a:gd name="connsiteX3" fmla="*/ 161925 w 352426"/>
              <a:gd name="connsiteY3" fmla="*/ 4816 h 90541"/>
              <a:gd name="connsiteX4" fmla="*/ 219075 w 352426"/>
              <a:gd name="connsiteY4" fmla="*/ 76253 h 90541"/>
              <a:gd name="connsiteX5" fmla="*/ 252412 w 352426"/>
              <a:gd name="connsiteY5" fmla="*/ 47678 h 90541"/>
              <a:gd name="connsiteX6" fmla="*/ 352426 w 352426"/>
              <a:gd name="connsiteY6" fmla="*/ 47679 h 9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426" h="90541">
                <a:moveTo>
                  <a:pt x="0" y="90541"/>
                </a:moveTo>
                <a:cubicBezTo>
                  <a:pt x="17462" y="46487"/>
                  <a:pt x="34925" y="2434"/>
                  <a:pt x="52387" y="53"/>
                </a:cubicBezTo>
                <a:cubicBezTo>
                  <a:pt x="69849" y="-2328"/>
                  <a:pt x="86519" y="75459"/>
                  <a:pt x="104775" y="76253"/>
                </a:cubicBezTo>
                <a:cubicBezTo>
                  <a:pt x="123031" y="77047"/>
                  <a:pt x="142875" y="4816"/>
                  <a:pt x="161925" y="4816"/>
                </a:cubicBezTo>
                <a:cubicBezTo>
                  <a:pt x="180975" y="4816"/>
                  <a:pt x="203994" y="69109"/>
                  <a:pt x="219075" y="76253"/>
                </a:cubicBezTo>
                <a:cubicBezTo>
                  <a:pt x="234156" y="83397"/>
                  <a:pt x="230187" y="52440"/>
                  <a:pt x="252412" y="47678"/>
                </a:cubicBezTo>
                <a:cubicBezTo>
                  <a:pt x="274637" y="42916"/>
                  <a:pt x="333376" y="47282"/>
                  <a:pt x="352426" y="4767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orme libre 90">
            <a:extLst>
              <a:ext uri="{FF2B5EF4-FFF2-40B4-BE49-F238E27FC236}">
                <a16:creationId xmlns:a16="http://schemas.microsoft.com/office/drawing/2014/main" id="{B9E3D0EF-A403-1449-9A66-4F7B95D06CCD}"/>
              </a:ext>
            </a:extLst>
          </p:cNvPr>
          <p:cNvSpPr>
            <a:spLocks noChangeAspect="1"/>
          </p:cNvSpPr>
          <p:nvPr/>
        </p:nvSpPr>
        <p:spPr>
          <a:xfrm rot="5959322">
            <a:off x="5675738" y="1835589"/>
            <a:ext cx="243847" cy="62649"/>
          </a:xfrm>
          <a:custGeom>
            <a:avLst/>
            <a:gdLst>
              <a:gd name="connsiteX0" fmla="*/ 0 w 304800"/>
              <a:gd name="connsiteY0" fmla="*/ 90541 h 90541"/>
              <a:gd name="connsiteX1" fmla="*/ 52387 w 304800"/>
              <a:gd name="connsiteY1" fmla="*/ 53 h 90541"/>
              <a:gd name="connsiteX2" fmla="*/ 104775 w 304800"/>
              <a:gd name="connsiteY2" fmla="*/ 76253 h 90541"/>
              <a:gd name="connsiteX3" fmla="*/ 161925 w 304800"/>
              <a:gd name="connsiteY3" fmla="*/ 4816 h 90541"/>
              <a:gd name="connsiteX4" fmla="*/ 219075 w 304800"/>
              <a:gd name="connsiteY4" fmla="*/ 76253 h 90541"/>
              <a:gd name="connsiteX5" fmla="*/ 252412 w 304800"/>
              <a:gd name="connsiteY5" fmla="*/ 47678 h 90541"/>
              <a:gd name="connsiteX6" fmla="*/ 304800 w 304800"/>
              <a:gd name="connsiteY6" fmla="*/ 42916 h 90541"/>
              <a:gd name="connsiteX0" fmla="*/ 0 w 385763"/>
              <a:gd name="connsiteY0" fmla="*/ 90541 h 90541"/>
              <a:gd name="connsiteX1" fmla="*/ 52387 w 385763"/>
              <a:gd name="connsiteY1" fmla="*/ 53 h 90541"/>
              <a:gd name="connsiteX2" fmla="*/ 104775 w 385763"/>
              <a:gd name="connsiteY2" fmla="*/ 76253 h 90541"/>
              <a:gd name="connsiteX3" fmla="*/ 161925 w 385763"/>
              <a:gd name="connsiteY3" fmla="*/ 4816 h 90541"/>
              <a:gd name="connsiteX4" fmla="*/ 219075 w 385763"/>
              <a:gd name="connsiteY4" fmla="*/ 76253 h 90541"/>
              <a:gd name="connsiteX5" fmla="*/ 252412 w 385763"/>
              <a:gd name="connsiteY5" fmla="*/ 47678 h 90541"/>
              <a:gd name="connsiteX6" fmla="*/ 385763 w 385763"/>
              <a:gd name="connsiteY6" fmla="*/ 42916 h 90541"/>
              <a:gd name="connsiteX0" fmla="*/ 0 w 352426"/>
              <a:gd name="connsiteY0" fmla="*/ 90541 h 90541"/>
              <a:gd name="connsiteX1" fmla="*/ 52387 w 352426"/>
              <a:gd name="connsiteY1" fmla="*/ 53 h 90541"/>
              <a:gd name="connsiteX2" fmla="*/ 104775 w 352426"/>
              <a:gd name="connsiteY2" fmla="*/ 76253 h 90541"/>
              <a:gd name="connsiteX3" fmla="*/ 161925 w 352426"/>
              <a:gd name="connsiteY3" fmla="*/ 4816 h 90541"/>
              <a:gd name="connsiteX4" fmla="*/ 219075 w 352426"/>
              <a:gd name="connsiteY4" fmla="*/ 76253 h 90541"/>
              <a:gd name="connsiteX5" fmla="*/ 252412 w 352426"/>
              <a:gd name="connsiteY5" fmla="*/ 47678 h 90541"/>
              <a:gd name="connsiteX6" fmla="*/ 352426 w 352426"/>
              <a:gd name="connsiteY6" fmla="*/ 47679 h 9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426" h="90541">
                <a:moveTo>
                  <a:pt x="0" y="90541"/>
                </a:moveTo>
                <a:cubicBezTo>
                  <a:pt x="17462" y="46487"/>
                  <a:pt x="34925" y="2434"/>
                  <a:pt x="52387" y="53"/>
                </a:cubicBezTo>
                <a:cubicBezTo>
                  <a:pt x="69849" y="-2328"/>
                  <a:pt x="86519" y="75459"/>
                  <a:pt x="104775" y="76253"/>
                </a:cubicBezTo>
                <a:cubicBezTo>
                  <a:pt x="123031" y="77047"/>
                  <a:pt x="142875" y="4816"/>
                  <a:pt x="161925" y="4816"/>
                </a:cubicBezTo>
                <a:cubicBezTo>
                  <a:pt x="180975" y="4816"/>
                  <a:pt x="203994" y="69109"/>
                  <a:pt x="219075" y="76253"/>
                </a:cubicBezTo>
                <a:cubicBezTo>
                  <a:pt x="234156" y="83397"/>
                  <a:pt x="230187" y="52440"/>
                  <a:pt x="252412" y="47678"/>
                </a:cubicBezTo>
                <a:cubicBezTo>
                  <a:pt x="274637" y="42916"/>
                  <a:pt x="333376" y="47282"/>
                  <a:pt x="352426" y="4767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Forme libre 91">
            <a:extLst>
              <a:ext uri="{FF2B5EF4-FFF2-40B4-BE49-F238E27FC236}">
                <a16:creationId xmlns:a16="http://schemas.microsoft.com/office/drawing/2014/main" id="{16BC0166-C9B2-8248-9EF2-C1E59D9F12CE}"/>
              </a:ext>
            </a:extLst>
          </p:cNvPr>
          <p:cNvSpPr>
            <a:spLocks noChangeAspect="1"/>
          </p:cNvSpPr>
          <p:nvPr/>
        </p:nvSpPr>
        <p:spPr>
          <a:xfrm rot="18728966">
            <a:off x="6218780" y="1441013"/>
            <a:ext cx="84009" cy="67446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4" name="Forme libre 93">
            <a:extLst>
              <a:ext uri="{FF2B5EF4-FFF2-40B4-BE49-F238E27FC236}">
                <a16:creationId xmlns:a16="http://schemas.microsoft.com/office/drawing/2014/main" id="{24D8E8E0-E038-C841-A3C1-FF858F84D64D}"/>
              </a:ext>
            </a:extLst>
          </p:cNvPr>
          <p:cNvSpPr>
            <a:spLocks noChangeAspect="1"/>
          </p:cNvSpPr>
          <p:nvPr/>
        </p:nvSpPr>
        <p:spPr>
          <a:xfrm rot="12500651">
            <a:off x="6242589" y="1502922"/>
            <a:ext cx="84009" cy="67446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953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C2BE1C2-32B6-464F-AF16-E726C0A84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69381" y="857250"/>
            <a:ext cx="6858000" cy="514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orme libre 5">
            <a:extLst>
              <a:ext uri="{FF2B5EF4-FFF2-40B4-BE49-F238E27FC236}">
                <a16:creationId xmlns:a16="http://schemas.microsoft.com/office/drawing/2014/main" id="{12756C67-9F3B-3845-8368-DE6442681555}"/>
              </a:ext>
            </a:extLst>
          </p:cNvPr>
          <p:cNvSpPr/>
          <p:nvPr/>
        </p:nvSpPr>
        <p:spPr>
          <a:xfrm>
            <a:off x="4173191" y="461588"/>
            <a:ext cx="2791398" cy="5285845"/>
          </a:xfrm>
          <a:custGeom>
            <a:avLst/>
            <a:gdLst>
              <a:gd name="connsiteX0" fmla="*/ 1645 w 2791398"/>
              <a:gd name="connsiteY0" fmla="*/ 2530994 h 5285845"/>
              <a:gd name="connsiteX1" fmla="*/ 20118 w 2791398"/>
              <a:gd name="connsiteY1" fmla="*/ 2346267 h 5285845"/>
              <a:gd name="connsiteX2" fmla="*/ 29354 w 2791398"/>
              <a:gd name="connsiteY2" fmla="*/ 2346267 h 5285845"/>
              <a:gd name="connsiteX3" fmla="*/ 84773 w 2791398"/>
              <a:gd name="connsiteY3" fmla="*/ 2180012 h 5285845"/>
              <a:gd name="connsiteX4" fmla="*/ 84773 w 2791398"/>
              <a:gd name="connsiteY4" fmla="*/ 2041467 h 5285845"/>
              <a:gd name="connsiteX5" fmla="*/ 140191 w 2791398"/>
              <a:gd name="connsiteY5" fmla="*/ 1856739 h 5285845"/>
              <a:gd name="connsiteX6" fmla="*/ 232554 w 2791398"/>
              <a:gd name="connsiteY6" fmla="*/ 1708957 h 5285845"/>
              <a:gd name="connsiteX7" fmla="*/ 315682 w 2791398"/>
              <a:gd name="connsiteY7" fmla="*/ 1450339 h 5285845"/>
              <a:gd name="connsiteX8" fmla="*/ 408045 w 2791398"/>
              <a:gd name="connsiteY8" fmla="*/ 1210194 h 5285845"/>
              <a:gd name="connsiteX9" fmla="*/ 472700 w 2791398"/>
              <a:gd name="connsiteY9" fmla="*/ 914630 h 5285845"/>
              <a:gd name="connsiteX10" fmla="*/ 592773 w 2791398"/>
              <a:gd name="connsiteY10" fmla="*/ 683721 h 5285845"/>
              <a:gd name="connsiteX11" fmla="*/ 749791 w 2791398"/>
              <a:gd name="connsiteY11" fmla="*/ 462048 h 5285845"/>
              <a:gd name="connsiteX12" fmla="*/ 952991 w 2791398"/>
              <a:gd name="connsiteY12" fmla="*/ 277321 h 5285845"/>
              <a:gd name="connsiteX13" fmla="*/ 1211609 w 2791398"/>
              <a:gd name="connsiteY13" fmla="*/ 83357 h 5285845"/>
              <a:gd name="connsiteX14" fmla="*/ 1507173 w 2791398"/>
              <a:gd name="connsiteY14" fmla="*/ 18703 h 5285845"/>
              <a:gd name="connsiteX15" fmla="*/ 1811973 w 2791398"/>
              <a:gd name="connsiteY15" fmla="*/ 230 h 5285845"/>
              <a:gd name="connsiteX16" fmla="*/ 2061354 w 2791398"/>
              <a:gd name="connsiteY16" fmla="*/ 27939 h 5285845"/>
              <a:gd name="connsiteX17" fmla="*/ 2190664 w 2791398"/>
              <a:gd name="connsiteY17" fmla="*/ 184957 h 5285845"/>
              <a:gd name="connsiteX18" fmla="*/ 2301500 w 2791398"/>
              <a:gd name="connsiteY18" fmla="*/ 452812 h 5285845"/>
              <a:gd name="connsiteX19" fmla="*/ 2347682 w 2791398"/>
              <a:gd name="connsiteY19" fmla="*/ 776085 h 5285845"/>
              <a:gd name="connsiteX20" fmla="*/ 2356918 w 2791398"/>
              <a:gd name="connsiteY20" fmla="*/ 997757 h 5285845"/>
              <a:gd name="connsiteX21" fmla="*/ 2366154 w 2791398"/>
              <a:gd name="connsiteY21" fmla="*/ 1256376 h 5285845"/>
              <a:gd name="connsiteX22" fmla="*/ 2338445 w 2791398"/>
              <a:gd name="connsiteY22" fmla="*/ 1514994 h 5285845"/>
              <a:gd name="connsiteX23" fmla="*/ 2366154 w 2791398"/>
              <a:gd name="connsiteY23" fmla="*/ 1819794 h 5285845"/>
              <a:gd name="connsiteX24" fmla="*/ 2393864 w 2791398"/>
              <a:gd name="connsiteY24" fmla="*/ 2244667 h 5285845"/>
              <a:gd name="connsiteX25" fmla="*/ 2329209 w 2791398"/>
              <a:gd name="connsiteY25" fmla="*/ 2457103 h 5285845"/>
              <a:gd name="connsiteX26" fmla="*/ 2366154 w 2791398"/>
              <a:gd name="connsiteY26" fmla="*/ 2678776 h 5285845"/>
              <a:gd name="connsiteX27" fmla="*/ 2440045 w 2791398"/>
              <a:gd name="connsiteY27" fmla="*/ 2928157 h 5285845"/>
              <a:gd name="connsiteX28" fmla="*/ 2541645 w 2791398"/>
              <a:gd name="connsiteY28" fmla="*/ 3168303 h 5285845"/>
              <a:gd name="connsiteX29" fmla="*/ 2624773 w 2791398"/>
              <a:gd name="connsiteY29" fmla="*/ 3417685 h 5285845"/>
              <a:gd name="connsiteX30" fmla="*/ 2726373 w 2791398"/>
              <a:gd name="connsiteY30" fmla="*/ 3731721 h 5285845"/>
              <a:gd name="connsiteX31" fmla="*/ 2763318 w 2791398"/>
              <a:gd name="connsiteY31" fmla="*/ 4027285 h 5285845"/>
              <a:gd name="connsiteX32" fmla="*/ 2772554 w 2791398"/>
              <a:gd name="connsiteY32" fmla="*/ 4230485 h 5285845"/>
              <a:gd name="connsiteX33" fmla="*/ 2791027 w 2791398"/>
              <a:gd name="connsiteY33" fmla="*/ 4526048 h 5285845"/>
              <a:gd name="connsiteX34" fmla="*/ 2754082 w 2791398"/>
              <a:gd name="connsiteY34" fmla="*/ 4821612 h 5285845"/>
              <a:gd name="connsiteX35" fmla="*/ 2643245 w 2791398"/>
              <a:gd name="connsiteY35" fmla="*/ 5052521 h 5285845"/>
              <a:gd name="connsiteX36" fmla="*/ 2486227 w 2791398"/>
              <a:gd name="connsiteY36" fmla="*/ 5070994 h 5285845"/>
              <a:gd name="connsiteX37" fmla="*/ 2375391 w 2791398"/>
              <a:gd name="connsiteY37" fmla="*/ 5107939 h 5285845"/>
              <a:gd name="connsiteX38" fmla="*/ 2356918 w 2791398"/>
              <a:gd name="connsiteY38" fmla="*/ 5228012 h 5285845"/>
              <a:gd name="connsiteX39" fmla="*/ 2181427 w 2791398"/>
              <a:gd name="connsiteY39" fmla="*/ 5255721 h 5285845"/>
              <a:gd name="connsiteX40" fmla="*/ 2042882 w 2791398"/>
              <a:gd name="connsiteY40" fmla="*/ 5237248 h 5285845"/>
              <a:gd name="connsiteX41" fmla="*/ 1978227 w 2791398"/>
              <a:gd name="connsiteY41" fmla="*/ 5191067 h 5285845"/>
              <a:gd name="connsiteX42" fmla="*/ 1978227 w 2791398"/>
              <a:gd name="connsiteY42" fmla="*/ 5024812 h 5285845"/>
              <a:gd name="connsiteX43" fmla="*/ 1987464 w 2791398"/>
              <a:gd name="connsiteY43" fmla="*/ 4941685 h 5285845"/>
              <a:gd name="connsiteX44" fmla="*/ 1913573 w 2791398"/>
              <a:gd name="connsiteY44" fmla="*/ 4913976 h 5285845"/>
              <a:gd name="connsiteX45" fmla="*/ 1701136 w 2791398"/>
              <a:gd name="connsiteY45" fmla="*/ 4913976 h 5285845"/>
              <a:gd name="connsiteX46" fmla="*/ 1387100 w 2791398"/>
              <a:gd name="connsiteY46" fmla="*/ 4932448 h 5285845"/>
              <a:gd name="connsiteX47" fmla="*/ 1303973 w 2791398"/>
              <a:gd name="connsiteY47" fmla="*/ 4960157 h 5285845"/>
              <a:gd name="connsiteX48" fmla="*/ 1202373 w 2791398"/>
              <a:gd name="connsiteY48" fmla="*/ 4960157 h 5285845"/>
              <a:gd name="connsiteX49" fmla="*/ 1091536 w 2791398"/>
              <a:gd name="connsiteY49" fmla="*/ 5107939 h 5285845"/>
              <a:gd name="connsiteX50" fmla="*/ 1091536 w 2791398"/>
              <a:gd name="connsiteY50" fmla="*/ 5283430 h 5285845"/>
              <a:gd name="connsiteX51" fmla="*/ 1026882 w 2791398"/>
              <a:gd name="connsiteY51" fmla="*/ 5191067 h 5285845"/>
              <a:gd name="connsiteX52" fmla="*/ 989936 w 2791398"/>
              <a:gd name="connsiteY52" fmla="*/ 4932448 h 5285845"/>
              <a:gd name="connsiteX53" fmla="*/ 869864 w 2791398"/>
              <a:gd name="connsiteY53" fmla="*/ 4452157 h 5285845"/>
              <a:gd name="connsiteX54" fmla="*/ 740554 w 2791398"/>
              <a:gd name="connsiteY54" fmla="*/ 4110412 h 5285845"/>
              <a:gd name="connsiteX55" fmla="*/ 537354 w 2791398"/>
              <a:gd name="connsiteY55" fmla="*/ 3602412 h 5285845"/>
              <a:gd name="connsiteX56" fmla="*/ 408045 w 2791398"/>
              <a:gd name="connsiteY56" fmla="*/ 3362267 h 5285845"/>
              <a:gd name="connsiteX57" fmla="*/ 306445 w 2791398"/>
              <a:gd name="connsiteY57" fmla="*/ 3112885 h 5285845"/>
              <a:gd name="connsiteX58" fmla="*/ 130954 w 2791398"/>
              <a:gd name="connsiteY58" fmla="*/ 2845030 h 5285845"/>
              <a:gd name="connsiteX59" fmla="*/ 66300 w 2791398"/>
              <a:gd name="connsiteY59" fmla="*/ 2604885 h 5285845"/>
              <a:gd name="connsiteX60" fmla="*/ 1645 w 2791398"/>
              <a:gd name="connsiteY60" fmla="*/ 2530994 h 528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791398" h="5285845">
                <a:moveTo>
                  <a:pt x="1645" y="2530994"/>
                </a:moveTo>
                <a:cubicBezTo>
                  <a:pt x="-6052" y="2487891"/>
                  <a:pt x="15500" y="2377055"/>
                  <a:pt x="20118" y="2346267"/>
                </a:cubicBezTo>
                <a:cubicBezTo>
                  <a:pt x="24736" y="2315479"/>
                  <a:pt x="18578" y="2373976"/>
                  <a:pt x="29354" y="2346267"/>
                </a:cubicBezTo>
                <a:cubicBezTo>
                  <a:pt x="40130" y="2318558"/>
                  <a:pt x="75537" y="2230812"/>
                  <a:pt x="84773" y="2180012"/>
                </a:cubicBezTo>
                <a:cubicBezTo>
                  <a:pt x="94010" y="2129212"/>
                  <a:pt x="75537" y="2095346"/>
                  <a:pt x="84773" y="2041467"/>
                </a:cubicBezTo>
                <a:cubicBezTo>
                  <a:pt x="94009" y="1987588"/>
                  <a:pt x="115561" y="1912157"/>
                  <a:pt x="140191" y="1856739"/>
                </a:cubicBezTo>
                <a:cubicBezTo>
                  <a:pt x="164821" y="1801321"/>
                  <a:pt x="203306" y="1776690"/>
                  <a:pt x="232554" y="1708957"/>
                </a:cubicBezTo>
                <a:cubicBezTo>
                  <a:pt x="261803" y="1641224"/>
                  <a:pt x="286434" y="1533466"/>
                  <a:pt x="315682" y="1450339"/>
                </a:cubicBezTo>
                <a:cubicBezTo>
                  <a:pt x="344931" y="1367212"/>
                  <a:pt x="381875" y="1299479"/>
                  <a:pt x="408045" y="1210194"/>
                </a:cubicBezTo>
                <a:cubicBezTo>
                  <a:pt x="434215" y="1120909"/>
                  <a:pt x="441912" y="1002375"/>
                  <a:pt x="472700" y="914630"/>
                </a:cubicBezTo>
                <a:cubicBezTo>
                  <a:pt x="503488" y="826885"/>
                  <a:pt x="546591" y="759151"/>
                  <a:pt x="592773" y="683721"/>
                </a:cubicBezTo>
                <a:cubicBezTo>
                  <a:pt x="638955" y="608291"/>
                  <a:pt x="689755" y="529781"/>
                  <a:pt x="749791" y="462048"/>
                </a:cubicBezTo>
                <a:cubicBezTo>
                  <a:pt x="809827" y="394315"/>
                  <a:pt x="876021" y="340436"/>
                  <a:pt x="952991" y="277321"/>
                </a:cubicBezTo>
                <a:cubicBezTo>
                  <a:pt x="1029961" y="214206"/>
                  <a:pt x="1119245" y="126460"/>
                  <a:pt x="1211609" y="83357"/>
                </a:cubicBezTo>
                <a:cubicBezTo>
                  <a:pt x="1303973" y="40254"/>
                  <a:pt x="1407112" y="32557"/>
                  <a:pt x="1507173" y="18703"/>
                </a:cubicBezTo>
                <a:cubicBezTo>
                  <a:pt x="1607234" y="4848"/>
                  <a:pt x="1719610" y="-1309"/>
                  <a:pt x="1811973" y="230"/>
                </a:cubicBezTo>
                <a:cubicBezTo>
                  <a:pt x="1904336" y="1769"/>
                  <a:pt x="1998239" y="-2849"/>
                  <a:pt x="2061354" y="27939"/>
                </a:cubicBezTo>
                <a:cubicBezTo>
                  <a:pt x="2124469" y="58727"/>
                  <a:pt x="2150640" y="114145"/>
                  <a:pt x="2190664" y="184957"/>
                </a:cubicBezTo>
                <a:cubicBezTo>
                  <a:pt x="2230688" y="255769"/>
                  <a:pt x="2275330" y="354291"/>
                  <a:pt x="2301500" y="452812"/>
                </a:cubicBezTo>
                <a:cubicBezTo>
                  <a:pt x="2327670" y="551333"/>
                  <a:pt x="2338446" y="685261"/>
                  <a:pt x="2347682" y="776085"/>
                </a:cubicBezTo>
                <a:cubicBezTo>
                  <a:pt x="2356918" y="866909"/>
                  <a:pt x="2353839" y="917709"/>
                  <a:pt x="2356918" y="997757"/>
                </a:cubicBezTo>
                <a:cubicBezTo>
                  <a:pt x="2359997" y="1077805"/>
                  <a:pt x="2369233" y="1170170"/>
                  <a:pt x="2366154" y="1256376"/>
                </a:cubicBezTo>
                <a:cubicBezTo>
                  <a:pt x="2363075" y="1342582"/>
                  <a:pt x="2338445" y="1421091"/>
                  <a:pt x="2338445" y="1514994"/>
                </a:cubicBezTo>
                <a:cubicBezTo>
                  <a:pt x="2338445" y="1608897"/>
                  <a:pt x="2356918" y="1698182"/>
                  <a:pt x="2366154" y="1819794"/>
                </a:cubicBezTo>
                <a:cubicBezTo>
                  <a:pt x="2375391" y="1941406"/>
                  <a:pt x="2400021" y="2138449"/>
                  <a:pt x="2393864" y="2244667"/>
                </a:cubicBezTo>
                <a:cubicBezTo>
                  <a:pt x="2387707" y="2350885"/>
                  <a:pt x="2333827" y="2384751"/>
                  <a:pt x="2329209" y="2457103"/>
                </a:cubicBezTo>
                <a:cubicBezTo>
                  <a:pt x="2324591" y="2529454"/>
                  <a:pt x="2347681" y="2600267"/>
                  <a:pt x="2366154" y="2678776"/>
                </a:cubicBezTo>
                <a:cubicBezTo>
                  <a:pt x="2384627" y="2757285"/>
                  <a:pt x="2410797" y="2846569"/>
                  <a:pt x="2440045" y="2928157"/>
                </a:cubicBezTo>
                <a:cubicBezTo>
                  <a:pt x="2469294" y="3009745"/>
                  <a:pt x="2510857" y="3086715"/>
                  <a:pt x="2541645" y="3168303"/>
                </a:cubicBezTo>
                <a:cubicBezTo>
                  <a:pt x="2572433" y="3249891"/>
                  <a:pt x="2593985" y="3323782"/>
                  <a:pt x="2624773" y="3417685"/>
                </a:cubicBezTo>
                <a:cubicBezTo>
                  <a:pt x="2655561" y="3511588"/>
                  <a:pt x="2703282" y="3630121"/>
                  <a:pt x="2726373" y="3731721"/>
                </a:cubicBezTo>
                <a:cubicBezTo>
                  <a:pt x="2749464" y="3833321"/>
                  <a:pt x="2755621" y="3944158"/>
                  <a:pt x="2763318" y="4027285"/>
                </a:cubicBezTo>
                <a:cubicBezTo>
                  <a:pt x="2771015" y="4110412"/>
                  <a:pt x="2767936" y="4147358"/>
                  <a:pt x="2772554" y="4230485"/>
                </a:cubicBezTo>
                <a:cubicBezTo>
                  <a:pt x="2777172" y="4313612"/>
                  <a:pt x="2794106" y="4427527"/>
                  <a:pt x="2791027" y="4526048"/>
                </a:cubicBezTo>
                <a:cubicBezTo>
                  <a:pt x="2787948" y="4624569"/>
                  <a:pt x="2778712" y="4733867"/>
                  <a:pt x="2754082" y="4821612"/>
                </a:cubicBezTo>
                <a:cubicBezTo>
                  <a:pt x="2729452" y="4909357"/>
                  <a:pt x="2687888" y="5010957"/>
                  <a:pt x="2643245" y="5052521"/>
                </a:cubicBezTo>
                <a:cubicBezTo>
                  <a:pt x="2598603" y="5094085"/>
                  <a:pt x="2530869" y="5061758"/>
                  <a:pt x="2486227" y="5070994"/>
                </a:cubicBezTo>
                <a:cubicBezTo>
                  <a:pt x="2441585" y="5080230"/>
                  <a:pt x="2396942" y="5081769"/>
                  <a:pt x="2375391" y="5107939"/>
                </a:cubicBezTo>
                <a:cubicBezTo>
                  <a:pt x="2353840" y="5134109"/>
                  <a:pt x="2389245" y="5203382"/>
                  <a:pt x="2356918" y="5228012"/>
                </a:cubicBezTo>
                <a:cubicBezTo>
                  <a:pt x="2324591" y="5252642"/>
                  <a:pt x="2233766" y="5254182"/>
                  <a:pt x="2181427" y="5255721"/>
                </a:cubicBezTo>
                <a:cubicBezTo>
                  <a:pt x="2129088" y="5257260"/>
                  <a:pt x="2076749" y="5248024"/>
                  <a:pt x="2042882" y="5237248"/>
                </a:cubicBezTo>
                <a:cubicBezTo>
                  <a:pt x="2009015" y="5226472"/>
                  <a:pt x="1989003" y="5226473"/>
                  <a:pt x="1978227" y="5191067"/>
                </a:cubicBezTo>
                <a:cubicBezTo>
                  <a:pt x="1967451" y="5155661"/>
                  <a:pt x="1976688" y="5066376"/>
                  <a:pt x="1978227" y="5024812"/>
                </a:cubicBezTo>
                <a:cubicBezTo>
                  <a:pt x="1979766" y="4983248"/>
                  <a:pt x="1998240" y="4960157"/>
                  <a:pt x="1987464" y="4941685"/>
                </a:cubicBezTo>
                <a:cubicBezTo>
                  <a:pt x="1976688" y="4923213"/>
                  <a:pt x="1961294" y="4918594"/>
                  <a:pt x="1913573" y="4913976"/>
                </a:cubicBezTo>
                <a:cubicBezTo>
                  <a:pt x="1865852" y="4909358"/>
                  <a:pt x="1788881" y="4910897"/>
                  <a:pt x="1701136" y="4913976"/>
                </a:cubicBezTo>
                <a:cubicBezTo>
                  <a:pt x="1613391" y="4917055"/>
                  <a:pt x="1453294" y="4924751"/>
                  <a:pt x="1387100" y="4932448"/>
                </a:cubicBezTo>
                <a:cubicBezTo>
                  <a:pt x="1320906" y="4940145"/>
                  <a:pt x="1334761" y="4955539"/>
                  <a:pt x="1303973" y="4960157"/>
                </a:cubicBezTo>
                <a:cubicBezTo>
                  <a:pt x="1273185" y="4964775"/>
                  <a:pt x="1237779" y="4935527"/>
                  <a:pt x="1202373" y="4960157"/>
                </a:cubicBezTo>
                <a:cubicBezTo>
                  <a:pt x="1166967" y="4984787"/>
                  <a:pt x="1110009" y="5054060"/>
                  <a:pt x="1091536" y="5107939"/>
                </a:cubicBezTo>
                <a:cubicBezTo>
                  <a:pt x="1073063" y="5161818"/>
                  <a:pt x="1102312" y="5269575"/>
                  <a:pt x="1091536" y="5283430"/>
                </a:cubicBezTo>
                <a:cubicBezTo>
                  <a:pt x="1080760" y="5297285"/>
                  <a:pt x="1043815" y="5249564"/>
                  <a:pt x="1026882" y="5191067"/>
                </a:cubicBezTo>
                <a:cubicBezTo>
                  <a:pt x="1009949" y="5132570"/>
                  <a:pt x="1016106" y="5055600"/>
                  <a:pt x="989936" y="4932448"/>
                </a:cubicBezTo>
                <a:cubicBezTo>
                  <a:pt x="963766" y="4809296"/>
                  <a:pt x="911428" y="4589163"/>
                  <a:pt x="869864" y="4452157"/>
                </a:cubicBezTo>
                <a:cubicBezTo>
                  <a:pt x="828300" y="4315151"/>
                  <a:pt x="795972" y="4252036"/>
                  <a:pt x="740554" y="4110412"/>
                </a:cubicBezTo>
                <a:cubicBezTo>
                  <a:pt x="685136" y="3968788"/>
                  <a:pt x="592772" y="3727103"/>
                  <a:pt x="537354" y="3602412"/>
                </a:cubicBezTo>
                <a:cubicBezTo>
                  <a:pt x="481936" y="3477721"/>
                  <a:pt x="446530" y="3443855"/>
                  <a:pt x="408045" y="3362267"/>
                </a:cubicBezTo>
                <a:cubicBezTo>
                  <a:pt x="369560" y="3280679"/>
                  <a:pt x="352627" y="3199091"/>
                  <a:pt x="306445" y="3112885"/>
                </a:cubicBezTo>
                <a:cubicBezTo>
                  <a:pt x="260263" y="3026679"/>
                  <a:pt x="170978" y="2929697"/>
                  <a:pt x="130954" y="2845030"/>
                </a:cubicBezTo>
                <a:cubicBezTo>
                  <a:pt x="90930" y="2760363"/>
                  <a:pt x="87851" y="2664921"/>
                  <a:pt x="66300" y="2604885"/>
                </a:cubicBezTo>
                <a:cubicBezTo>
                  <a:pt x="44749" y="2544849"/>
                  <a:pt x="9342" y="2574097"/>
                  <a:pt x="1645" y="2530994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F257B378-EB84-F64F-8081-EB62124D7810}"/>
              </a:ext>
            </a:extLst>
          </p:cNvPr>
          <p:cNvSpPr/>
          <p:nvPr/>
        </p:nvSpPr>
        <p:spPr>
          <a:xfrm>
            <a:off x="5468501" y="457200"/>
            <a:ext cx="924324" cy="368909"/>
          </a:xfrm>
          <a:custGeom>
            <a:avLst/>
            <a:gdLst>
              <a:gd name="connsiteX0" fmla="*/ 3612 w 924324"/>
              <a:gd name="connsiteY0" fmla="*/ 71438 h 368909"/>
              <a:gd name="connsiteX1" fmla="*/ 46474 w 924324"/>
              <a:gd name="connsiteY1" fmla="*/ 195263 h 368909"/>
              <a:gd name="connsiteX2" fmla="*/ 160774 w 924324"/>
              <a:gd name="connsiteY2" fmla="*/ 242888 h 368909"/>
              <a:gd name="connsiteX3" fmla="*/ 270312 w 924324"/>
              <a:gd name="connsiteY3" fmla="*/ 323850 h 368909"/>
              <a:gd name="connsiteX4" fmla="*/ 384612 w 924324"/>
              <a:gd name="connsiteY4" fmla="*/ 357188 h 368909"/>
              <a:gd name="connsiteX5" fmla="*/ 513199 w 924324"/>
              <a:gd name="connsiteY5" fmla="*/ 366713 h 368909"/>
              <a:gd name="connsiteX6" fmla="*/ 684649 w 924324"/>
              <a:gd name="connsiteY6" fmla="*/ 319088 h 368909"/>
              <a:gd name="connsiteX7" fmla="*/ 808474 w 924324"/>
              <a:gd name="connsiteY7" fmla="*/ 319088 h 368909"/>
              <a:gd name="connsiteX8" fmla="*/ 913249 w 924324"/>
              <a:gd name="connsiteY8" fmla="*/ 285750 h 368909"/>
              <a:gd name="connsiteX9" fmla="*/ 918012 w 924324"/>
              <a:gd name="connsiteY9" fmla="*/ 242888 h 368909"/>
              <a:gd name="connsiteX10" fmla="*/ 884674 w 924324"/>
              <a:gd name="connsiteY10" fmla="*/ 152400 h 368909"/>
              <a:gd name="connsiteX11" fmla="*/ 813237 w 924324"/>
              <a:gd name="connsiteY11" fmla="*/ 71438 h 368909"/>
              <a:gd name="connsiteX12" fmla="*/ 737037 w 924324"/>
              <a:gd name="connsiteY12" fmla="*/ 23813 h 368909"/>
              <a:gd name="connsiteX13" fmla="*/ 589399 w 924324"/>
              <a:gd name="connsiteY13" fmla="*/ 4763 h 368909"/>
              <a:gd name="connsiteX14" fmla="*/ 470337 w 924324"/>
              <a:gd name="connsiteY14" fmla="*/ 0 h 368909"/>
              <a:gd name="connsiteX15" fmla="*/ 356037 w 924324"/>
              <a:gd name="connsiteY15" fmla="*/ 4763 h 368909"/>
              <a:gd name="connsiteX16" fmla="*/ 275074 w 924324"/>
              <a:gd name="connsiteY16" fmla="*/ 14288 h 368909"/>
              <a:gd name="connsiteX17" fmla="*/ 132199 w 924324"/>
              <a:gd name="connsiteY17" fmla="*/ 33338 h 368909"/>
              <a:gd name="connsiteX18" fmla="*/ 3612 w 924324"/>
              <a:gd name="connsiteY18" fmla="*/ 71438 h 36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24324" h="368909">
                <a:moveTo>
                  <a:pt x="3612" y="71438"/>
                </a:moveTo>
                <a:cubicBezTo>
                  <a:pt x="-10676" y="98426"/>
                  <a:pt x="20280" y="166688"/>
                  <a:pt x="46474" y="195263"/>
                </a:cubicBezTo>
                <a:cubicBezTo>
                  <a:pt x="72668" y="223838"/>
                  <a:pt x="123468" y="221457"/>
                  <a:pt x="160774" y="242888"/>
                </a:cubicBezTo>
                <a:cubicBezTo>
                  <a:pt x="198080" y="264319"/>
                  <a:pt x="233006" y="304800"/>
                  <a:pt x="270312" y="323850"/>
                </a:cubicBezTo>
                <a:cubicBezTo>
                  <a:pt x="307618" y="342900"/>
                  <a:pt x="344131" y="350044"/>
                  <a:pt x="384612" y="357188"/>
                </a:cubicBezTo>
                <a:cubicBezTo>
                  <a:pt x="425093" y="364332"/>
                  <a:pt x="463193" y="373063"/>
                  <a:pt x="513199" y="366713"/>
                </a:cubicBezTo>
                <a:cubicBezTo>
                  <a:pt x="563205" y="360363"/>
                  <a:pt x="635437" y="327025"/>
                  <a:pt x="684649" y="319088"/>
                </a:cubicBezTo>
                <a:cubicBezTo>
                  <a:pt x="733861" y="311151"/>
                  <a:pt x="770374" y="324644"/>
                  <a:pt x="808474" y="319088"/>
                </a:cubicBezTo>
                <a:cubicBezTo>
                  <a:pt x="846574" y="313532"/>
                  <a:pt x="894993" y="298450"/>
                  <a:pt x="913249" y="285750"/>
                </a:cubicBezTo>
                <a:cubicBezTo>
                  <a:pt x="931505" y="273050"/>
                  <a:pt x="922775" y="265113"/>
                  <a:pt x="918012" y="242888"/>
                </a:cubicBezTo>
                <a:cubicBezTo>
                  <a:pt x="913250" y="220663"/>
                  <a:pt x="902136" y="180975"/>
                  <a:pt x="884674" y="152400"/>
                </a:cubicBezTo>
                <a:cubicBezTo>
                  <a:pt x="867212" y="123825"/>
                  <a:pt x="837843" y="92869"/>
                  <a:pt x="813237" y="71438"/>
                </a:cubicBezTo>
                <a:cubicBezTo>
                  <a:pt x="788631" y="50007"/>
                  <a:pt x="774343" y="34925"/>
                  <a:pt x="737037" y="23813"/>
                </a:cubicBezTo>
                <a:cubicBezTo>
                  <a:pt x="699731" y="12701"/>
                  <a:pt x="633849" y="8732"/>
                  <a:pt x="589399" y="4763"/>
                </a:cubicBezTo>
                <a:cubicBezTo>
                  <a:pt x="544949" y="794"/>
                  <a:pt x="509231" y="0"/>
                  <a:pt x="470337" y="0"/>
                </a:cubicBezTo>
                <a:cubicBezTo>
                  <a:pt x="431443" y="0"/>
                  <a:pt x="388581" y="2382"/>
                  <a:pt x="356037" y="4763"/>
                </a:cubicBezTo>
                <a:cubicBezTo>
                  <a:pt x="323493" y="7144"/>
                  <a:pt x="275074" y="14288"/>
                  <a:pt x="275074" y="14288"/>
                </a:cubicBezTo>
                <a:cubicBezTo>
                  <a:pt x="237768" y="19050"/>
                  <a:pt x="173474" y="26194"/>
                  <a:pt x="132199" y="33338"/>
                </a:cubicBezTo>
                <a:cubicBezTo>
                  <a:pt x="90924" y="40482"/>
                  <a:pt x="17900" y="44450"/>
                  <a:pt x="3612" y="71438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2EAB1A8B-9114-E742-84AD-5D6BB892DCBF}"/>
              </a:ext>
            </a:extLst>
          </p:cNvPr>
          <p:cNvSpPr/>
          <p:nvPr/>
        </p:nvSpPr>
        <p:spPr>
          <a:xfrm>
            <a:off x="5572125" y="771525"/>
            <a:ext cx="838231" cy="1485900"/>
          </a:xfrm>
          <a:custGeom>
            <a:avLst/>
            <a:gdLst>
              <a:gd name="connsiteX0" fmla="*/ 700088 w 838231"/>
              <a:gd name="connsiteY0" fmla="*/ 0 h 1485900"/>
              <a:gd name="connsiteX1" fmla="*/ 776288 w 838231"/>
              <a:gd name="connsiteY1" fmla="*/ 133350 h 1485900"/>
              <a:gd name="connsiteX2" fmla="*/ 814388 w 838231"/>
              <a:gd name="connsiteY2" fmla="*/ 247650 h 1485900"/>
              <a:gd name="connsiteX3" fmla="*/ 838200 w 838231"/>
              <a:gd name="connsiteY3" fmla="*/ 385763 h 1485900"/>
              <a:gd name="connsiteX4" fmla="*/ 809625 w 838231"/>
              <a:gd name="connsiteY4" fmla="*/ 481013 h 1485900"/>
              <a:gd name="connsiteX5" fmla="*/ 766763 w 838231"/>
              <a:gd name="connsiteY5" fmla="*/ 600075 h 1485900"/>
              <a:gd name="connsiteX6" fmla="*/ 685800 w 838231"/>
              <a:gd name="connsiteY6" fmla="*/ 666750 h 1485900"/>
              <a:gd name="connsiteX7" fmla="*/ 571500 w 838231"/>
              <a:gd name="connsiteY7" fmla="*/ 747713 h 1485900"/>
              <a:gd name="connsiteX8" fmla="*/ 447675 w 838231"/>
              <a:gd name="connsiteY8" fmla="*/ 790575 h 1485900"/>
              <a:gd name="connsiteX9" fmla="*/ 314325 w 838231"/>
              <a:gd name="connsiteY9" fmla="*/ 871538 h 1485900"/>
              <a:gd name="connsiteX10" fmla="*/ 219075 w 838231"/>
              <a:gd name="connsiteY10" fmla="*/ 947738 h 1485900"/>
              <a:gd name="connsiteX11" fmla="*/ 157163 w 838231"/>
              <a:gd name="connsiteY11" fmla="*/ 1038225 h 1485900"/>
              <a:gd name="connsiteX12" fmla="*/ 166688 w 838231"/>
              <a:gd name="connsiteY12" fmla="*/ 1166813 h 1485900"/>
              <a:gd name="connsiteX13" fmla="*/ 85725 w 838231"/>
              <a:gd name="connsiteY13" fmla="*/ 1262063 h 1485900"/>
              <a:gd name="connsiteX14" fmla="*/ 47625 w 838231"/>
              <a:gd name="connsiteY14" fmla="*/ 1371600 h 1485900"/>
              <a:gd name="connsiteX15" fmla="*/ 0 w 838231"/>
              <a:gd name="connsiteY15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8231" h="1485900">
                <a:moveTo>
                  <a:pt x="700088" y="0"/>
                </a:moveTo>
                <a:cubicBezTo>
                  <a:pt x="728663" y="46037"/>
                  <a:pt x="757238" y="92075"/>
                  <a:pt x="776288" y="133350"/>
                </a:cubicBezTo>
                <a:cubicBezTo>
                  <a:pt x="795338" y="174625"/>
                  <a:pt x="804069" y="205581"/>
                  <a:pt x="814388" y="247650"/>
                </a:cubicBezTo>
                <a:cubicBezTo>
                  <a:pt x="824707" y="289719"/>
                  <a:pt x="838994" y="346869"/>
                  <a:pt x="838200" y="385763"/>
                </a:cubicBezTo>
                <a:cubicBezTo>
                  <a:pt x="837406" y="424657"/>
                  <a:pt x="821531" y="445294"/>
                  <a:pt x="809625" y="481013"/>
                </a:cubicBezTo>
                <a:cubicBezTo>
                  <a:pt x="797719" y="516732"/>
                  <a:pt x="787400" y="569119"/>
                  <a:pt x="766763" y="600075"/>
                </a:cubicBezTo>
                <a:cubicBezTo>
                  <a:pt x="746126" y="631031"/>
                  <a:pt x="718344" y="642144"/>
                  <a:pt x="685800" y="666750"/>
                </a:cubicBezTo>
                <a:cubicBezTo>
                  <a:pt x="653256" y="691356"/>
                  <a:pt x="611187" y="727076"/>
                  <a:pt x="571500" y="747713"/>
                </a:cubicBezTo>
                <a:cubicBezTo>
                  <a:pt x="531812" y="768351"/>
                  <a:pt x="490537" y="769938"/>
                  <a:pt x="447675" y="790575"/>
                </a:cubicBezTo>
                <a:cubicBezTo>
                  <a:pt x="404813" y="811212"/>
                  <a:pt x="352425" y="845344"/>
                  <a:pt x="314325" y="871538"/>
                </a:cubicBezTo>
                <a:cubicBezTo>
                  <a:pt x="276225" y="897732"/>
                  <a:pt x="245269" y="919957"/>
                  <a:pt x="219075" y="947738"/>
                </a:cubicBezTo>
                <a:cubicBezTo>
                  <a:pt x="192881" y="975519"/>
                  <a:pt x="165894" y="1001713"/>
                  <a:pt x="157163" y="1038225"/>
                </a:cubicBezTo>
                <a:cubicBezTo>
                  <a:pt x="148432" y="1074737"/>
                  <a:pt x="178594" y="1129507"/>
                  <a:pt x="166688" y="1166813"/>
                </a:cubicBezTo>
                <a:cubicBezTo>
                  <a:pt x="154782" y="1204119"/>
                  <a:pt x="105569" y="1227932"/>
                  <a:pt x="85725" y="1262063"/>
                </a:cubicBezTo>
                <a:cubicBezTo>
                  <a:pt x="65881" y="1296194"/>
                  <a:pt x="61912" y="1334294"/>
                  <a:pt x="47625" y="1371600"/>
                </a:cubicBezTo>
                <a:cubicBezTo>
                  <a:pt x="33337" y="1408906"/>
                  <a:pt x="16668" y="1447403"/>
                  <a:pt x="0" y="14859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4EA5CD28-3B2D-9446-AB6C-BE1919CA067F}"/>
              </a:ext>
            </a:extLst>
          </p:cNvPr>
          <p:cNvSpPr/>
          <p:nvPr/>
        </p:nvSpPr>
        <p:spPr>
          <a:xfrm>
            <a:off x="5695950" y="1323975"/>
            <a:ext cx="828675" cy="938213"/>
          </a:xfrm>
          <a:custGeom>
            <a:avLst/>
            <a:gdLst>
              <a:gd name="connsiteX0" fmla="*/ 0 w 828675"/>
              <a:gd name="connsiteY0" fmla="*/ 938213 h 938213"/>
              <a:gd name="connsiteX1" fmla="*/ 76200 w 828675"/>
              <a:gd name="connsiteY1" fmla="*/ 742950 h 938213"/>
              <a:gd name="connsiteX2" fmla="*/ 147638 w 828675"/>
              <a:gd name="connsiteY2" fmla="*/ 652463 h 938213"/>
              <a:gd name="connsiteX3" fmla="*/ 142875 w 828675"/>
              <a:gd name="connsiteY3" fmla="*/ 528638 h 938213"/>
              <a:gd name="connsiteX4" fmla="*/ 185738 w 828675"/>
              <a:gd name="connsiteY4" fmla="*/ 452438 h 938213"/>
              <a:gd name="connsiteX5" fmla="*/ 352425 w 828675"/>
              <a:gd name="connsiteY5" fmla="*/ 347663 h 938213"/>
              <a:gd name="connsiteX6" fmla="*/ 476250 w 828675"/>
              <a:gd name="connsiteY6" fmla="*/ 323850 h 938213"/>
              <a:gd name="connsiteX7" fmla="*/ 566738 w 828675"/>
              <a:gd name="connsiteY7" fmla="*/ 257175 h 938213"/>
              <a:gd name="connsiteX8" fmla="*/ 681038 w 828675"/>
              <a:gd name="connsiteY8" fmla="*/ 200025 h 938213"/>
              <a:gd name="connsiteX9" fmla="*/ 771525 w 828675"/>
              <a:gd name="connsiteY9" fmla="*/ 119063 h 938213"/>
              <a:gd name="connsiteX10" fmla="*/ 819150 w 828675"/>
              <a:gd name="connsiteY10" fmla="*/ 28575 h 938213"/>
              <a:gd name="connsiteX11" fmla="*/ 828675 w 828675"/>
              <a:gd name="connsiteY11" fmla="*/ 0 h 93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5" h="938213">
                <a:moveTo>
                  <a:pt x="0" y="938213"/>
                </a:moveTo>
                <a:cubicBezTo>
                  <a:pt x="25797" y="864394"/>
                  <a:pt x="51594" y="790575"/>
                  <a:pt x="76200" y="742950"/>
                </a:cubicBezTo>
                <a:cubicBezTo>
                  <a:pt x="100806" y="695325"/>
                  <a:pt x="136526" y="688182"/>
                  <a:pt x="147638" y="652463"/>
                </a:cubicBezTo>
                <a:cubicBezTo>
                  <a:pt x="158751" y="616744"/>
                  <a:pt x="136525" y="561975"/>
                  <a:pt x="142875" y="528638"/>
                </a:cubicBezTo>
                <a:cubicBezTo>
                  <a:pt x="149225" y="495300"/>
                  <a:pt x="150813" y="482600"/>
                  <a:pt x="185738" y="452438"/>
                </a:cubicBezTo>
                <a:cubicBezTo>
                  <a:pt x="220663" y="422275"/>
                  <a:pt x="304006" y="369094"/>
                  <a:pt x="352425" y="347663"/>
                </a:cubicBezTo>
                <a:cubicBezTo>
                  <a:pt x="400844" y="326232"/>
                  <a:pt x="440531" y="338931"/>
                  <a:pt x="476250" y="323850"/>
                </a:cubicBezTo>
                <a:cubicBezTo>
                  <a:pt x="511969" y="308769"/>
                  <a:pt x="532607" y="277812"/>
                  <a:pt x="566738" y="257175"/>
                </a:cubicBezTo>
                <a:cubicBezTo>
                  <a:pt x="600869" y="236537"/>
                  <a:pt x="646907" y="223044"/>
                  <a:pt x="681038" y="200025"/>
                </a:cubicBezTo>
                <a:cubicBezTo>
                  <a:pt x="715169" y="177006"/>
                  <a:pt x="748506" y="147638"/>
                  <a:pt x="771525" y="119063"/>
                </a:cubicBezTo>
                <a:cubicBezTo>
                  <a:pt x="794544" y="90488"/>
                  <a:pt x="819150" y="28575"/>
                  <a:pt x="819150" y="28575"/>
                </a:cubicBezTo>
                <a:cubicBezTo>
                  <a:pt x="828675" y="8731"/>
                  <a:pt x="828675" y="4365"/>
                  <a:pt x="82867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861E14B9-F0A4-4D42-91B5-DD048BF4D4A5}"/>
              </a:ext>
            </a:extLst>
          </p:cNvPr>
          <p:cNvSpPr/>
          <p:nvPr/>
        </p:nvSpPr>
        <p:spPr>
          <a:xfrm>
            <a:off x="4778831" y="1731787"/>
            <a:ext cx="336259" cy="816168"/>
          </a:xfrm>
          <a:custGeom>
            <a:avLst/>
            <a:gdLst>
              <a:gd name="connsiteX0" fmla="*/ 64632 w 336259"/>
              <a:gd name="connsiteY0" fmla="*/ 58913 h 816168"/>
              <a:gd name="connsiteX1" fmla="*/ 7482 w 336259"/>
              <a:gd name="connsiteY1" fmla="*/ 230363 h 816168"/>
              <a:gd name="connsiteX2" fmla="*/ 2719 w 336259"/>
              <a:gd name="connsiteY2" fmla="*/ 373238 h 816168"/>
              <a:gd name="connsiteX3" fmla="*/ 26532 w 336259"/>
              <a:gd name="connsiteY3" fmla="*/ 573263 h 816168"/>
              <a:gd name="connsiteX4" fmla="*/ 74157 w 336259"/>
              <a:gd name="connsiteY4" fmla="*/ 749476 h 816168"/>
              <a:gd name="connsiteX5" fmla="*/ 145594 w 336259"/>
              <a:gd name="connsiteY5" fmla="*/ 816151 h 816168"/>
              <a:gd name="connsiteX6" fmla="*/ 240844 w 336259"/>
              <a:gd name="connsiteY6" fmla="*/ 744713 h 816168"/>
              <a:gd name="connsiteX7" fmla="*/ 317044 w 336259"/>
              <a:gd name="connsiteY7" fmla="*/ 644701 h 816168"/>
              <a:gd name="connsiteX8" fmla="*/ 336094 w 336259"/>
              <a:gd name="connsiteY8" fmla="*/ 535163 h 816168"/>
              <a:gd name="connsiteX9" fmla="*/ 326569 w 336259"/>
              <a:gd name="connsiteY9" fmla="*/ 378001 h 816168"/>
              <a:gd name="connsiteX10" fmla="*/ 331332 w 336259"/>
              <a:gd name="connsiteY10" fmla="*/ 249413 h 816168"/>
              <a:gd name="connsiteX11" fmla="*/ 307519 w 336259"/>
              <a:gd name="connsiteY11" fmla="*/ 111301 h 816168"/>
              <a:gd name="connsiteX12" fmla="*/ 250369 w 336259"/>
              <a:gd name="connsiteY12" fmla="*/ 30338 h 816168"/>
              <a:gd name="connsiteX13" fmla="*/ 188457 w 336259"/>
              <a:gd name="connsiteY13" fmla="*/ 1763 h 816168"/>
              <a:gd name="connsiteX14" fmla="*/ 102732 w 336259"/>
              <a:gd name="connsiteY14" fmla="*/ 11288 h 816168"/>
              <a:gd name="connsiteX15" fmla="*/ 64632 w 336259"/>
              <a:gd name="connsiteY15" fmla="*/ 58913 h 81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6259" h="816168">
                <a:moveTo>
                  <a:pt x="64632" y="58913"/>
                </a:moveTo>
                <a:cubicBezTo>
                  <a:pt x="48757" y="95426"/>
                  <a:pt x="17801" y="177976"/>
                  <a:pt x="7482" y="230363"/>
                </a:cubicBezTo>
                <a:cubicBezTo>
                  <a:pt x="-2837" y="282750"/>
                  <a:pt x="-456" y="316088"/>
                  <a:pt x="2719" y="373238"/>
                </a:cubicBezTo>
                <a:cubicBezTo>
                  <a:pt x="5894" y="430388"/>
                  <a:pt x="14626" y="510557"/>
                  <a:pt x="26532" y="573263"/>
                </a:cubicBezTo>
                <a:cubicBezTo>
                  <a:pt x="38438" y="635969"/>
                  <a:pt x="54313" y="708995"/>
                  <a:pt x="74157" y="749476"/>
                </a:cubicBezTo>
                <a:cubicBezTo>
                  <a:pt x="94001" y="789957"/>
                  <a:pt x="117813" y="816945"/>
                  <a:pt x="145594" y="816151"/>
                </a:cubicBezTo>
                <a:cubicBezTo>
                  <a:pt x="173375" y="815357"/>
                  <a:pt x="212269" y="773288"/>
                  <a:pt x="240844" y="744713"/>
                </a:cubicBezTo>
                <a:cubicBezTo>
                  <a:pt x="269419" y="716138"/>
                  <a:pt x="301169" y="679626"/>
                  <a:pt x="317044" y="644701"/>
                </a:cubicBezTo>
                <a:cubicBezTo>
                  <a:pt x="332919" y="609776"/>
                  <a:pt x="334507" y="579613"/>
                  <a:pt x="336094" y="535163"/>
                </a:cubicBezTo>
                <a:cubicBezTo>
                  <a:pt x="337682" y="490713"/>
                  <a:pt x="327363" y="425626"/>
                  <a:pt x="326569" y="378001"/>
                </a:cubicBezTo>
                <a:cubicBezTo>
                  <a:pt x="325775" y="330376"/>
                  <a:pt x="334507" y="293863"/>
                  <a:pt x="331332" y="249413"/>
                </a:cubicBezTo>
                <a:cubicBezTo>
                  <a:pt x="328157" y="204963"/>
                  <a:pt x="321013" y="147814"/>
                  <a:pt x="307519" y="111301"/>
                </a:cubicBezTo>
                <a:cubicBezTo>
                  <a:pt x="294025" y="74789"/>
                  <a:pt x="270213" y="48594"/>
                  <a:pt x="250369" y="30338"/>
                </a:cubicBezTo>
                <a:cubicBezTo>
                  <a:pt x="230525" y="12082"/>
                  <a:pt x="213063" y="4938"/>
                  <a:pt x="188457" y="1763"/>
                </a:cubicBezTo>
                <a:cubicBezTo>
                  <a:pt x="163851" y="-1412"/>
                  <a:pt x="125751" y="-1412"/>
                  <a:pt x="102732" y="11288"/>
                </a:cubicBezTo>
                <a:cubicBezTo>
                  <a:pt x="79713" y="23988"/>
                  <a:pt x="80507" y="22400"/>
                  <a:pt x="64632" y="58913"/>
                </a:cubicBezTo>
                <a:close/>
              </a:path>
            </a:pathLst>
          </a:custGeom>
          <a:solidFill>
            <a:schemeClr val="accent1">
              <a:alpha val="1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7D432387-7038-864D-A4FE-04DD8FD0289D}"/>
              </a:ext>
            </a:extLst>
          </p:cNvPr>
          <p:cNvSpPr>
            <a:spLocks noChangeAspect="1"/>
          </p:cNvSpPr>
          <p:nvPr/>
        </p:nvSpPr>
        <p:spPr>
          <a:xfrm>
            <a:off x="4839330" y="1870535"/>
            <a:ext cx="221930" cy="538671"/>
          </a:xfrm>
          <a:custGeom>
            <a:avLst/>
            <a:gdLst>
              <a:gd name="connsiteX0" fmla="*/ 64632 w 336259"/>
              <a:gd name="connsiteY0" fmla="*/ 58913 h 816168"/>
              <a:gd name="connsiteX1" fmla="*/ 7482 w 336259"/>
              <a:gd name="connsiteY1" fmla="*/ 230363 h 816168"/>
              <a:gd name="connsiteX2" fmla="*/ 2719 w 336259"/>
              <a:gd name="connsiteY2" fmla="*/ 373238 h 816168"/>
              <a:gd name="connsiteX3" fmla="*/ 26532 w 336259"/>
              <a:gd name="connsiteY3" fmla="*/ 573263 h 816168"/>
              <a:gd name="connsiteX4" fmla="*/ 74157 w 336259"/>
              <a:gd name="connsiteY4" fmla="*/ 749476 h 816168"/>
              <a:gd name="connsiteX5" fmla="*/ 145594 w 336259"/>
              <a:gd name="connsiteY5" fmla="*/ 816151 h 816168"/>
              <a:gd name="connsiteX6" fmla="*/ 240844 w 336259"/>
              <a:gd name="connsiteY6" fmla="*/ 744713 h 816168"/>
              <a:gd name="connsiteX7" fmla="*/ 317044 w 336259"/>
              <a:gd name="connsiteY7" fmla="*/ 644701 h 816168"/>
              <a:gd name="connsiteX8" fmla="*/ 336094 w 336259"/>
              <a:gd name="connsiteY8" fmla="*/ 535163 h 816168"/>
              <a:gd name="connsiteX9" fmla="*/ 326569 w 336259"/>
              <a:gd name="connsiteY9" fmla="*/ 378001 h 816168"/>
              <a:gd name="connsiteX10" fmla="*/ 331332 w 336259"/>
              <a:gd name="connsiteY10" fmla="*/ 249413 h 816168"/>
              <a:gd name="connsiteX11" fmla="*/ 307519 w 336259"/>
              <a:gd name="connsiteY11" fmla="*/ 111301 h 816168"/>
              <a:gd name="connsiteX12" fmla="*/ 250369 w 336259"/>
              <a:gd name="connsiteY12" fmla="*/ 30338 h 816168"/>
              <a:gd name="connsiteX13" fmla="*/ 188457 w 336259"/>
              <a:gd name="connsiteY13" fmla="*/ 1763 h 816168"/>
              <a:gd name="connsiteX14" fmla="*/ 102732 w 336259"/>
              <a:gd name="connsiteY14" fmla="*/ 11288 h 816168"/>
              <a:gd name="connsiteX15" fmla="*/ 64632 w 336259"/>
              <a:gd name="connsiteY15" fmla="*/ 58913 h 81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6259" h="816168">
                <a:moveTo>
                  <a:pt x="64632" y="58913"/>
                </a:moveTo>
                <a:cubicBezTo>
                  <a:pt x="48757" y="95426"/>
                  <a:pt x="17801" y="177976"/>
                  <a:pt x="7482" y="230363"/>
                </a:cubicBezTo>
                <a:cubicBezTo>
                  <a:pt x="-2837" y="282750"/>
                  <a:pt x="-456" y="316088"/>
                  <a:pt x="2719" y="373238"/>
                </a:cubicBezTo>
                <a:cubicBezTo>
                  <a:pt x="5894" y="430388"/>
                  <a:pt x="14626" y="510557"/>
                  <a:pt x="26532" y="573263"/>
                </a:cubicBezTo>
                <a:cubicBezTo>
                  <a:pt x="38438" y="635969"/>
                  <a:pt x="54313" y="708995"/>
                  <a:pt x="74157" y="749476"/>
                </a:cubicBezTo>
                <a:cubicBezTo>
                  <a:pt x="94001" y="789957"/>
                  <a:pt x="117813" y="816945"/>
                  <a:pt x="145594" y="816151"/>
                </a:cubicBezTo>
                <a:cubicBezTo>
                  <a:pt x="173375" y="815357"/>
                  <a:pt x="212269" y="773288"/>
                  <a:pt x="240844" y="744713"/>
                </a:cubicBezTo>
                <a:cubicBezTo>
                  <a:pt x="269419" y="716138"/>
                  <a:pt x="301169" y="679626"/>
                  <a:pt x="317044" y="644701"/>
                </a:cubicBezTo>
                <a:cubicBezTo>
                  <a:pt x="332919" y="609776"/>
                  <a:pt x="334507" y="579613"/>
                  <a:pt x="336094" y="535163"/>
                </a:cubicBezTo>
                <a:cubicBezTo>
                  <a:pt x="337682" y="490713"/>
                  <a:pt x="327363" y="425626"/>
                  <a:pt x="326569" y="378001"/>
                </a:cubicBezTo>
                <a:cubicBezTo>
                  <a:pt x="325775" y="330376"/>
                  <a:pt x="334507" y="293863"/>
                  <a:pt x="331332" y="249413"/>
                </a:cubicBezTo>
                <a:cubicBezTo>
                  <a:pt x="328157" y="204963"/>
                  <a:pt x="321013" y="147814"/>
                  <a:pt x="307519" y="111301"/>
                </a:cubicBezTo>
                <a:cubicBezTo>
                  <a:pt x="294025" y="74789"/>
                  <a:pt x="270213" y="48594"/>
                  <a:pt x="250369" y="30338"/>
                </a:cubicBezTo>
                <a:cubicBezTo>
                  <a:pt x="230525" y="12082"/>
                  <a:pt x="213063" y="4938"/>
                  <a:pt x="188457" y="1763"/>
                </a:cubicBezTo>
                <a:cubicBezTo>
                  <a:pt x="163851" y="-1412"/>
                  <a:pt x="125751" y="-1412"/>
                  <a:pt x="102732" y="11288"/>
                </a:cubicBezTo>
                <a:cubicBezTo>
                  <a:pt x="79713" y="23988"/>
                  <a:pt x="80507" y="22400"/>
                  <a:pt x="64632" y="58913"/>
                </a:cubicBez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F7DB9D84-8DC4-8843-B671-D2B211009FA1}"/>
              </a:ext>
            </a:extLst>
          </p:cNvPr>
          <p:cNvSpPr>
            <a:spLocks noChangeAspect="1"/>
          </p:cNvSpPr>
          <p:nvPr/>
        </p:nvSpPr>
        <p:spPr>
          <a:xfrm>
            <a:off x="4873723" y="1962108"/>
            <a:ext cx="146474" cy="355523"/>
          </a:xfrm>
          <a:custGeom>
            <a:avLst/>
            <a:gdLst>
              <a:gd name="connsiteX0" fmla="*/ 64632 w 336259"/>
              <a:gd name="connsiteY0" fmla="*/ 58913 h 816168"/>
              <a:gd name="connsiteX1" fmla="*/ 7482 w 336259"/>
              <a:gd name="connsiteY1" fmla="*/ 230363 h 816168"/>
              <a:gd name="connsiteX2" fmla="*/ 2719 w 336259"/>
              <a:gd name="connsiteY2" fmla="*/ 373238 h 816168"/>
              <a:gd name="connsiteX3" fmla="*/ 26532 w 336259"/>
              <a:gd name="connsiteY3" fmla="*/ 573263 h 816168"/>
              <a:gd name="connsiteX4" fmla="*/ 74157 w 336259"/>
              <a:gd name="connsiteY4" fmla="*/ 749476 h 816168"/>
              <a:gd name="connsiteX5" fmla="*/ 145594 w 336259"/>
              <a:gd name="connsiteY5" fmla="*/ 816151 h 816168"/>
              <a:gd name="connsiteX6" fmla="*/ 240844 w 336259"/>
              <a:gd name="connsiteY6" fmla="*/ 744713 h 816168"/>
              <a:gd name="connsiteX7" fmla="*/ 317044 w 336259"/>
              <a:gd name="connsiteY7" fmla="*/ 644701 h 816168"/>
              <a:gd name="connsiteX8" fmla="*/ 336094 w 336259"/>
              <a:gd name="connsiteY8" fmla="*/ 535163 h 816168"/>
              <a:gd name="connsiteX9" fmla="*/ 326569 w 336259"/>
              <a:gd name="connsiteY9" fmla="*/ 378001 h 816168"/>
              <a:gd name="connsiteX10" fmla="*/ 331332 w 336259"/>
              <a:gd name="connsiteY10" fmla="*/ 249413 h 816168"/>
              <a:gd name="connsiteX11" fmla="*/ 307519 w 336259"/>
              <a:gd name="connsiteY11" fmla="*/ 111301 h 816168"/>
              <a:gd name="connsiteX12" fmla="*/ 250369 w 336259"/>
              <a:gd name="connsiteY12" fmla="*/ 30338 h 816168"/>
              <a:gd name="connsiteX13" fmla="*/ 188457 w 336259"/>
              <a:gd name="connsiteY13" fmla="*/ 1763 h 816168"/>
              <a:gd name="connsiteX14" fmla="*/ 102732 w 336259"/>
              <a:gd name="connsiteY14" fmla="*/ 11288 h 816168"/>
              <a:gd name="connsiteX15" fmla="*/ 64632 w 336259"/>
              <a:gd name="connsiteY15" fmla="*/ 58913 h 81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6259" h="816168">
                <a:moveTo>
                  <a:pt x="64632" y="58913"/>
                </a:moveTo>
                <a:cubicBezTo>
                  <a:pt x="48757" y="95426"/>
                  <a:pt x="17801" y="177976"/>
                  <a:pt x="7482" y="230363"/>
                </a:cubicBezTo>
                <a:cubicBezTo>
                  <a:pt x="-2837" y="282750"/>
                  <a:pt x="-456" y="316088"/>
                  <a:pt x="2719" y="373238"/>
                </a:cubicBezTo>
                <a:cubicBezTo>
                  <a:pt x="5894" y="430388"/>
                  <a:pt x="14626" y="510557"/>
                  <a:pt x="26532" y="573263"/>
                </a:cubicBezTo>
                <a:cubicBezTo>
                  <a:pt x="38438" y="635969"/>
                  <a:pt x="54313" y="708995"/>
                  <a:pt x="74157" y="749476"/>
                </a:cubicBezTo>
                <a:cubicBezTo>
                  <a:pt x="94001" y="789957"/>
                  <a:pt x="117813" y="816945"/>
                  <a:pt x="145594" y="816151"/>
                </a:cubicBezTo>
                <a:cubicBezTo>
                  <a:pt x="173375" y="815357"/>
                  <a:pt x="212269" y="773288"/>
                  <a:pt x="240844" y="744713"/>
                </a:cubicBezTo>
                <a:cubicBezTo>
                  <a:pt x="269419" y="716138"/>
                  <a:pt x="301169" y="679626"/>
                  <a:pt x="317044" y="644701"/>
                </a:cubicBezTo>
                <a:cubicBezTo>
                  <a:pt x="332919" y="609776"/>
                  <a:pt x="334507" y="579613"/>
                  <a:pt x="336094" y="535163"/>
                </a:cubicBezTo>
                <a:cubicBezTo>
                  <a:pt x="337682" y="490713"/>
                  <a:pt x="327363" y="425626"/>
                  <a:pt x="326569" y="378001"/>
                </a:cubicBezTo>
                <a:cubicBezTo>
                  <a:pt x="325775" y="330376"/>
                  <a:pt x="334507" y="293863"/>
                  <a:pt x="331332" y="249413"/>
                </a:cubicBezTo>
                <a:cubicBezTo>
                  <a:pt x="328157" y="204963"/>
                  <a:pt x="321013" y="147814"/>
                  <a:pt x="307519" y="111301"/>
                </a:cubicBezTo>
                <a:cubicBezTo>
                  <a:pt x="294025" y="74789"/>
                  <a:pt x="270213" y="48594"/>
                  <a:pt x="250369" y="30338"/>
                </a:cubicBezTo>
                <a:cubicBezTo>
                  <a:pt x="230525" y="12082"/>
                  <a:pt x="213063" y="4938"/>
                  <a:pt x="188457" y="1763"/>
                </a:cubicBezTo>
                <a:cubicBezTo>
                  <a:pt x="163851" y="-1412"/>
                  <a:pt x="125751" y="-1412"/>
                  <a:pt x="102732" y="11288"/>
                </a:cubicBezTo>
                <a:cubicBezTo>
                  <a:pt x="79713" y="23988"/>
                  <a:pt x="80507" y="22400"/>
                  <a:pt x="64632" y="58913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4F9703F6-C556-6F46-B658-0C7158115444}"/>
              </a:ext>
            </a:extLst>
          </p:cNvPr>
          <p:cNvSpPr/>
          <p:nvPr/>
        </p:nvSpPr>
        <p:spPr>
          <a:xfrm>
            <a:off x="4495800" y="2286000"/>
            <a:ext cx="1138335" cy="1319213"/>
          </a:xfrm>
          <a:custGeom>
            <a:avLst/>
            <a:gdLst>
              <a:gd name="connsiteX0" fmla="*/ 1081088 w 1138335"/>
              <a:gd name="connsiteY0" fmla="*/ 0 h 1319213"/>
              <a:gd name="connsiteX1" fmla="*/ 1047750 w 1138335"/>
              <a:gd name="connsiteY1" fmla="*/ 171450 h 1319213"/>
              <a:gd name="connsiteX2" fmla="*/ 1062038 w 1138335"/>
              <a:gd name="connsiteY2" fmla="*/ 285750 h 1319213"/>
              <a:gd name="connsiteX3" fmla="*/ 1085850 w 1138335"/>
              <a:gd name="connsiteY3" fmla="*/ 390525 h 1319213"/>
              <a:gd name="connsiteX4" fmla="*/ 1138238 w 1138335"/>
              <a:gd name="connsiteY4" fmla="*/ 495300 h 1319213"/>
              <a:gd name="connsiteX5" fmla="*/ 1071563 w 1138335"/>
              <a:gd name="connsiteY5" fmla="*/ 547688 h 1319213"/>
              <a:gd name="connsiteX6" fmla="*/ 942975 w 1138335"/>
              <a:gd name="connsiteY6" fmla="*/ 614363 h 1319213"/>
              <a:gd name="connsiteX7" fmla="*/ 847725 w 1138335"/>
              <a:gd name="connsiteY7" fmla="*/ 709613 h 1319213"/>
              <a:gd name="connsiteX8" fmla="*/ 738188 w 1138335"/>
              <a:gd name="connsiteY8" fmla="*/ 752475 h 1319213"/>
              <a:gd name="connsiteX9" fmla="*/ 576263 w 1138335"/>
              <a:gd name="connsiteY9" fmla="*/ 766763 h 1319213"/>
              <a:gd name="connsiteX10" fmla="*/ 514350 w 1138335"/>
              <a:gd name="connsiteY10" fmla="*/ 890588 h 1319213"/>
              <a:gd name="connsiteX11" fmla="*/ 428625 w 1138335"/>
              <a:gd name="connsiteY11" fmla="*/ 985838 h 1319213"/>
              <a:gd name="connsiteX12" fmla="*/ 314325 w 1138335"/>
              <a:gd name="connsiteY12" fmla="*/ 1071563 h 1319213"/>
              <a:gd name="connsiteX13" fmla="*/ 176213 w 1138335"/>
              <a:gd name="connsiteY13" fmla="*/ 1195388 h 1319213"/>
              <a:gd name="connsiteX14" fmla="*/ 0 w 1138335"/>
              <a:gd name="connsiteY14" fmla="*/ 1319213 h 131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38335" h="1319213">
                <a:moveTo>
                  <a:pt x="1081088" y="0"/>
                </a:moveTo>
                <a:cubicBezTo>
                  <a:pt x="1066006" y="61912"/>
                  <a:pt x="1050925" y="123825"/>
                  <a:pt x="1047750" y="171450"/>
                </a:cubicBezTo>
                <a:cubicBezTo>
                  <a:pt x="1044575" y="219075"/>
                  <a:pt x="1055688" y="249238"/>
                  <a:pt x="1062038" y="285750"/>
                </a:cubicBezTo>
                <a:cubicBezTo>
                  <a:pt x="1068388" y="322262"/>
                  <a:pt x="1073150" y="355600"/>
                  <a:pt x="1085850" y="390525"/>
                </a:cubicBezTo>
                <a:cubicBezTo>
                  <a:pt x="1098550" y="425450"/>
                  <a:pt x="1140619" y="469106"/>
                  <a:pt x="1138238" y="495300"/>
                </a:cubicBezTo>
                <a:cubicBezTo>
                  <a:pt x="1135857" y="521494"/>
                  <a:pt x="1104107" y="527844"/>
                  <a:pt x="1071563" y="547688"/>
                </a:cubicBezTo>
                <a:cubicBezTo>
                  <a:pt x="1039019" y="567532"/>
                  <a:pt x="980281" y="587376"/>
                  <a:pt x="942975" y="614363"/>
                </a:cubicBezTo>
                <a:cubicBezTo>
                  <a:pt x="905669" y="641351"/>
                  <a:pt x="881856" y="686594"/>
                  <a:pt x="847725" y="709613"/>
                </a:cubicBezTo>
                <a:cubicBezTo>
                  <a:pt x="813594" y="732632"/>
                  <a:pt x="783432" y="742950"/>
                  <a:pt x="738188" y="752475"/>
                </a:cubicBezTo>
                <a:cubicBezTo>
                  <a:pt x="692944" y="762000"/>
                  <a:pt x="613569" y="743744"/>
                  <a:pt x="576263" y="766763"/>
                </a:cubicBezTo>
                <a:cubicBezTo>
                  <a:pt x="538957" y="789782"/>
                  <a:pt x="538956" y="854076"/>
                  <a:pt x="514350" y="890588"/>
                </a:cubicBezTo>
                <a:cubicBezTo>
                  <a:pt x="489744" y="927101"/>
                  <a:pt x="461962" y="955676"/>
                  <a:pt x="428625" y="985838"/>
                </a:cubicBezTo>
                <a:cubicBezTo>
                  <a:pt x="395288" y="1016000"/>
                  <a:pt x="356394" y="1036638"/>
                  <a:pt x="314325" y="1071563"/>
                </a:cubicBezTo>
                <a:cubicBezTo>
                  <a:pt x="272256" y="1106488"/>
                  <a:pt x="228600" y="1154113"/>
                  <a:pt x="176213" y="1195388"/>
                </a:cubicBezTo>
                <a:cubicBezTo>
                  <a:pt x="123826" y="1236663"/>
                  <a:pt x="61913" y="1277938"/>
                  <a:pt x="0" y="1319213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D109D256-91CF-D743-A56F-51DD04FDB884}"/>
              </a:ext>
            </a:extLst>
          </p:cNvPr>
          <p:cNvSpPr/>
          <p:nvPr/>
        </p:nvSpPr>
        <p:spPr>
          <a:xfrm>
            <a:off x="4538660" y="2857492"/>
            <a:ext cx="1138289" cy="823913"/>
          </a:xfrm>
          <a:custGeom>
            <a:avLst/>
            <a:gdLst>
              <a:gd name="connsiteX0" fmla="*/ 1081088 w 1138335"/>
              <a:gd name="connsiteY0" fmla="*/ 0 h 1319213"/>
              <a:gd name="connsiteX1" fmla="*/ 1047750 w 1138335"/>
              <a:gd name="connsiteY1" fmla="*/ 171450 h 1319213"/>
              <a:gd name="connsiteX2" fmla="*/ 1062038 w 1138335"/>
              <a:gd name="connsiteY2" fmla="*/ 285750 h 1319213"/>
              <a:gd name="connsiteX3" fmla="*/ 1085850 w 1138335"/>
              <a:gd name="connsiteY3" fmla="*/ 390525 h 1319213"/>
              <a:gd name="connsiteX4" fmla="*/ 1138238 w 1138335"/>
              <a:gd name="connsiteY4" fmla="*/ 495300 h 1319213"/>
              <a:gd name="connsiteX5" fmla="*/ 1071563 w 1138335"/>
              <a:gd name="connsiteY5" fmla="*/ 547688 h 1319213"/>
              <a:gd name="connsiteX6" fmla="*/ 942975 w 1138335"/>
              <a:gd name="connsiteY6" fmla="*/ 614363 h 1319213"/>
              <a:gd name="connsiteX7" fmla="*/ 847725 w 1138335"/>
              <a:gd name="connsiteY7" fmla="*/ 709613 h 1319213"/>
              <a:gd name="connsiteX8" fmla="*/ 738188 w 1138335"/>
              <a:gd name="connsiteY8" fmla="*/ 752475 h 1319213"/>
              <a:gd name="connsiteX9" fmla="*/ 576263 w 1138335"/>
              <a:gd name="connsiteY9" fmla="*/ 766763 h 1319213"/>
              <a:gd name="connsiteX10" fmla="*/ 514350 w 1138335"/>
              <a:gd name="connsiteY10" fmla="*/ 890588 h 1319213"/>
              <a:gd name="connsiteX11" fmla="*/ 428625 w 1138335"/>
              <a:gd name="connsiteY11" fmla="*/ 985838 h 1319213"/>
              <a:gd name="connsiteX12" fmla="*/ 314325 w 1138335"/>
              <a:gd name="connsiteY12" fmla="*/ 1071563 h 1319213"/>
              <a:gd name="connsiteX13" fmla="*/ 176213 w 1138335"/>
              <a:gd name="connsiteY13" fmla="*/ 1195388 h 1319213"/>
              <a:gd name="connsiteX14" fmla="*/ 0 w 1138335"/>
              <a:gd name="connsiteY14" fmla="*/ 1319213 h 1319213"/>
              <a:gd name="connsiteX0" fmla="*/ 1081088 w 1225432"/>
              <a:gd name="connsiteY0" fmla="*/ 0 h 1319213"/>
              <a:gd name="connsiteX1" fmla="*/ 1047750 w 1225432"/>
              <a:gd name="connsiteY1" fmla="*/ 171450 h 1319213"/>
              <a:gd name="connsiteX2" fmla="*/ 1062038 w 1225432"/>
              <a:gd name="connsiteY2" fmla="*/ 285750 h 1319213"/>
              <a:gd name="connsiteX3" fmla="*/ 1223962 w 1225432"/>
              <a:gd name="connsiteY3" fmla="*/ 509588 h 1319213"/>
              <a:gd name="connsiteX4" fmla="*/ 1138238 w 1225432"/>
              <a:gd name="connsiteY4" fmla="*/ 495300 h 1319213"/>
              <a:gd name="connsiteX5" fmla="*/ 1071563 w 1225432"/>
              <a:gd name="connsiteY5" fmla="*/ 547688 h 1319213"/>
              <a:gd name="connsiteX6" fmla="*/ 942975 w 1225432"/>
              <a:gd name="connsiteY6" fmla="*/ 614363 h 1319213"/>
              <a:gd name="connsiteX7" fmla="*/ 847725 w 1225432"/>
              <a:gd name="connsiteY7" fmla="*/ 709613 h 1319213"/>
              <a:gd name="connsiteX8" fmla="*/ 738188 w 1225432"/>
              <a:gd name="connsiteY8" fmla="*/ 752475 h 1319213"/>
              <a:gd name="connsiteX9" fmla="*/ 576263 w 1225432"/>
              <a:gd name="connsiteY9" fmla="*/ 766763 h 1319213"/>
              <a:gd name="connsiteX10" fmla="*/ 514350 w 1225432"/>
              <a:gd name="connsiteY10" fmla="*/ 890588 h 1319213"/>
              <a:gd name="connsiteX11" fmla="*/ 428625 w 1225432"/>
              <a:gd name="connsiteY11" fmla="*/ 985838 h 1319213"/>
              <a:gd name="connsiteX12" fmla="*/ 314325 w 1225432"/>
              <a:gd name="connsiteY12" fmla="*/ 1071563 h 1319213"/>
              <a:gd name="connsiteX13" fmla="*/ 176213 w 1225432"/>
              <a:gd name="connsiteY13" fmla="*/ 1195388 h 1319213"/>
              <a:gd name="connsiteX14" fmla="*/ 0 w 1225432"/>
              <a:gd name="connsiteY14" fmla="*/ 1319213 h 1319213"/>
              <a:gd name="connsiteX0" fmla="*/ 1081088 w 1278619"/>
              <a:gd name="connsiteY0" fmla="*/ 0 h 1319213"/>
              <a:gd name="connsiteX1" fmla="*/ 1047750 w 1278619"/>
              <a:gd name="connsiteY1" fmla="*/ 171450 h 1319213"/>
              <a:gd name="connsiteX2" fmla="*/ 1062038 w 1278619"/>
              <a:gd name="connsiteY2" fmla="*/ 285750 h 1319213"/>
              <a:gd name="connsiteX3" fmla="*/ 1223962 w 1278619"/>
              <a:gd name="connsiteY3" fmla="*/ 509588 h 1319213"/>
              <a:gd name="connsiteX4" fmla="*/ 1138238 w 1278619"/>
              <a:gd name="connsiteY4" fmla="*/ 495300 h 1319213"/>
              <a:gd name="connsiteX5" fmla="*/ 1071563 w 1278619"/>
              <a:gd name="connsiteY5" fmla="*/ 547688 h 1319213"/>
              <a:gd name="connsiteX6" fmla="*/ 942975 w 1278619"/>
              <a:gd name="connsiteY6" fmla="*/ 614363 h 1319213"/>
              <a:gd name="connsiteX7" fmla="*/ 847725 w 1278619"/>
              <a:gd name="connsiteY7" fmla="*/ 709613 h 1319213"/>
              <a:gd name="connsiteX8" fmla="*/ 738188 w 1278619"/>
              <a:gd name="connsiteY8" fmla="*/ 752475 h 1319213"/>
              <a:gd name="connsiteX9" fmla="*/ 576263 w 1278619"/>
              <a:gd name="connsiteY9" fmla="*/ 766763 h 1319213"/>
              <a:gd name="connsiteX10" fmla="*/ 514350 w 1278619"/>
              <a:gd name="connsiteY10" fmla="*/ 890588 h 1319213"/>
              <a:gd name="connsiteX11" fmla="*/ 428625 w 1278619"/>
              <a:gd name="connsiteY11" fmla="*/ 985838 h 1319213"/>
              <a:gd name="connsiteX12" fmla="*/ 314325 w 1278619"/>
              <a:gd name="connsiteY12" fmla="*/ 1071563 h 1319213"/>
              <a:gd name="connsiteX13" fmla="*/ 176213 w 1278619"/>
              <a:gd name="connsiteY13" fmla="*/ 1195388 h 1319213"/>
              <a:gd name="connsiteX14" fmla="*/ 0 w 1278619"/>
              <a:gd name="connsiteY14" fmla="*/ 1319213 h 1319213"/>
              <a:gd name="connsiteX0" fmla="*/ 1081088 w 1138289"/>
              <a:gd name="connsiteY0" fmla="*/ 0 h 1319213"/>
              <a:gd name="connsiteX1" fmla="*/ 1047750 w 1138289"/>
              <a:gd name="connsiteY1" fmla="*/ 171450 h 1319213"/>
              <a:gd name="connsiteX2" fmla="*/ 1062038 w 1138289"/>
              <a:gd name="connsiteY2" fmla="*/ 285750 h 1319213"/>
              <a:gd name="connsiteX3" fmla="*/ 1138238 w 1138289"/>
              <a:gd name="connsiteY3" fmla="*/ 495300 h 1319213"/>
              <a:gd name="connsiteX4" fmla="*/ 1071563 w 1138289"/>
              <a:gd name="connsiteY4" fmla="*/ 547688 h 1319213"/>
              <a:gd name="connsiteX5" fmla="*/ 942975 w 1138289"/>
              <a:gd name="connsiteY5" fmla="*/ 614363 h 1319213"/>
              <a:gd name="connsiteX6" fmla="*/ 847725 w 1138289"/>
              <a:gd name="connsiteY6" fmla="*/ 709613 h 1319213"/>
              <a:gd name="connsiteX7" fmla="*/ 738188 w 1138289"/>
              <a:gd name="connsiteY7" fmla="*/ 752475 h 1319213"/>
              <a:gd name="connsiteX8" fmla="*/ 576263 w 1138289"/>
              <a:gd name="connsiteY8" fmla="*/ 766763 h 1319213"/>
              <a:gd name="connsiteX9" fmla="*/ 514350 w 1138289"/>
              <a:gd name="connsiteY9" fmla="*/ 890588 h 1319213"/>
              <a:gd name="connsiteX10" fmla="*/ 428625 w 1138289"/>
              <a:gd name="connsiteY10" fmla="*/ 985838 h 1319213"/>
              <a:gd name="connsiteX11" fmla="*/ 314325 w 1138289"/>
              <a:gd name="connsiteY11" fmla="*/ 1071563 h 1319213"/>
              <a:gd name="connsiteX12" fmla="*/ 176213 w 1138289"/>
              <a:gd name="connsiteY12" fmla="*/ 1195388 h 1319213"/>
              <a:gd name="connsiteX13" fmla="*/ 0 w 1138289"/>
              <a:gd name="connsiteY13" fmla="*/ 1319213 h 1319213"/>
              <a:gd name="connsiteX0" fmla="*/ 1047750 w 1138289"/>
              <a:gd name="connsiteY0" fmla="*/ 0 h 1147763"/>
              <a:gd name="connsiteX1" fmla="*/ 1062038 w 1138289"/>
              <a:gd name="connsiteY1" fmla="*/ 114300 h 1147763"/>
              <a:gd name="connsiteX2" fmla="*/ 1138238 w 1138289"/>
              <a:gd name="connsiteY2" fmla="*/ 323850 h 1147763"/>
              <a:gd name="connsiteX3" fmla="*/ 1071563 w 1138289"/>
              <a:gd name="connsiteY3" fmla="*/ 376238 h 1147763"/>
              <a:gd name="connsiteX4" fmla="*/ 942975 w 1138289"/>
              <a:gd name="connsiteY4" fmla="*/ 442913 h 1147763"/>
              <a:gd name="connsiteX5" fmla="*/ 847725 w 1138289"/>
              <a:gd name="connsiteY5" fmla="*/ 538163 h 1147763"/>
              <a:gd name="connsiteX6" fmla="*/ 738188 w 1138289"/>
              <a:gd name="connsiteY6" fmla="*/ 581025 h 1147763"/>
              <a:gd name="connsiteX7" fmla="*/ 576263 w 1138289"/>
              <a:gd name="connsiteY7" fmla="*/ 595313 h 1147763"/>
              <a:gd name="connsiteX8" fmla="*/ 514350 w 1138289"/>
              <a:gd name="connsiteY8" fmla="*/ 719138 h 1147763"/>
              <a:gd name="connsiteX9" fmla="*/ 428625 w 1138289"/>
              <a:gd name="connsiteY9" fmla="*/ 814388 h 1147763"/>
              <a:gd name="connsiteX10" fmla="*/ 314325 w 1138289"/>
              <a:gd name="connsiteY10" fmla="*/ 900113 h 1147763"/>
              <a:gd name="connsiteX11" fmla="*/ 176213 w 1138289"/>
              <a:gd name="connsiteY11" fmla="*/ 1023938 h 1147763"/>
              <a:gd name="connsiteX12" fmla="*/ 0 w 1138289"/>
              <a:gd name="connsiteY12" fmla="*/ 1147763 h 1147763"/>
              <a:gd name="connsiteX0" fmla="*/ 1062038 w 1138289"/>
              <a:gd name="connsiteY0" fmla="*/ 0 h 1033463"/>
              <a:gd name="connsiteX1" fmla="*/ 1138238 w 1138289"/>
              <a:gd name="connsiteY1" fmla="*/ 209550 h 1033463"/>
              <a:gd name="connsiteX2" fmla="*/ 1071563 w 1138289"/>
              <a:gd name="connsiteY2" fmla="*/ 261938 h 1033463"/>
              <a:gd name="connsiteX3" fmla="*/ 942975 w 1138289"/>
              <a:gd name="connsiteY3" fmla="*/ 328613 h 1033463"/>
              <a:gd name="connsiteX4" fmla="*/ 847725 w 1138289"/>
              <a:gd name="connsiteY4" fmla="*/ 423863 h 1033463"/>
              <a:gd name="connsiteX5" fmla="*/ 738188 w 1138289"/>
              <a:gd name="connsiteY5" fmla="*/ 466725 h 1033463"/>
              <a:gd name="connsiteX6" fmla="*/ 576263 w 1138289"/>
              <a:gd name="connsiteY6" fmla="*/ 481013 h 1033463"/>
              <a:gd name="connsiteX7" fmla="*/ 514350 w 1138289"/>
              <a:gd name="connsiteY7" fmla="*/ 604838 h 1033463"/>
              <a:gd name="connsiteX8" fmla="*/ 428625 w 1138289"/>
              <a:gd name="connsiteY8" fmla="*/ 700088 h 1033463"/>
              <a:gd name="connsiteX9" fmla="*/ 314325 w 1138289"/>
              <a:gd name="connsiteY9" fmla="*/ 785813 h 1033463"/>
              <a:gd name="connsiteX10" fmla="*/ 176213 w 1138289"/>
              <a:gd name="connsiteY10" fmla="*/ 909638 h 1033463"/>
              <a:gd name="connsiteX11" fmla="*/ 0 w 1138289"/>
              <a:gd name="connsiteY11" fmla="*/ 1033463 h 1033463"/>
              <a:gd name="connsiteX0" fmla="*/ 1138238 w 1138289"/>
              <a:gd name="connsiteY0" fmla="*/ 0 h 823913"/>
              <a:gd name="connsiteX1" fmla="*/ 1071563 w 1138289"/>
              <a:gd name="connsiteY1" fmla="*/ 52388 h 823913"/>
              <a:gd name="connsiteX2" fmla="*/ 942975 w 1138289"/>
              <a:gd name="connsiteY2" fmla="*/ 119063 h 823913"/>
              <a:gd name="connsiteX3" fmla="*/ 847725 w 1138289"/>
              <a:gd name="connsiteY3" fmla="*/ 214313 h 823913"/>
              <a:gd name="connsiteX4" fmla="*/ 738188 w 1138289"/>
              <a:gd name="connsiteY4" fmla="*/ 257175 h 823913"/>
              <a:gd name="connsiteX5" fmla="*/ 576263 w 1138289"/>
              <a:gd name="connsiteY5" fmla="*/ 271463 h 823913"/>
              <a:gd name="connsiteX6" fmla="*/ 514350 w 1138289"/>
              <a:gd name="connsiteY6" fmla="*/ 395288 h 823913"/>
              <a:gd name="connsiteX7" fmla="*/ 428625 w 1138289"/>
              <a:gd name="connsiteY7" fmla="*/ 490538 h 823913"/>
              <a:gd name="connsiteX8" fmla="*/ 314325 w 1138289"/>
              <a:gd name="connsiteY8" fmla="*/ 576263 h 823913"/>
              <a:gd name="connsiteX9" fmla="*/ 176213 w 1138289"/>
              <a:gd name="connsiteY9" fmla="*/ 700088 h 823913"/>
              <a:gd name="connsiteX10" fmla="*/ 0 w 1138289"/>
              <a:gd name="connsiteY10" fmla="*/ 823913 h 82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8289" h="823913">
                <a:moveTo>
                  <a:pt x="1138238" y="0"/>
                </a:moveTo>
                <a:cubicBezTo>
                  <a:pt x="1139825" y="43656"/>
                  <a:pt x="1104107" y="32544"/>
                  <a:pt x="1071563" y="52388"/>
                </a:cubicBezTo>
                <a:cubicBezTo>
                  <a:pt x="1039019" y="72232"/>
                  <a:pt x="980281" y="92076"/>
                  <a:pt x="942975" y="119063"/>
                </a:cubicBezTo>
                <a:cubicBezTo>
                  <a:pt x="905669" y="146051"/>
                  <a:pt x="881856" y="191294"/>
                  <a:pt x="847725" y="214313"/>
                </a:cubicBezTo>
                <a:cubicBezTo>
                  <a:pt x="813594" y="237332"/>
                  <a:pt x="783432" y="247650"/>
                  <a:pt x="738188" y="257175"/>
                </a:cubicBezTo>
                <a:cubicBezTo>
                  <a:pt x="692944" y="266700"/>
                  <a:pt x="613569" y="248444"/>
                  <a:pt x="576263" y="271463"/>
                </a:cubicBezTo>
                <a:cubicBezTo>
                  <a:pt x="538957" y="294482"/>
                  <a:pt x="538956" y="358776"/>
                  <a:pt x="514350" y="395288"/>
                </a:cubicBezTo>
                <a:cubicBezTo>
                  <a:pt x="489744" y="431801"/>
                  <a:pt x="461962" y="460376"/>
                  <a:pt x="428625" y="490538"/>
                </a:cubicBezTo>
                <a:cubicBezTo>
                  <a:pt x="395288" y="520700"/>
                  <a:pt x="356394" y="541338"/>
                  <a:pt x="314325" y="576263"/>
                </a:cubicBezTo>
                <a:cubicBezTo>
                  <a:pt x="272256" y="611188"/>
                  <a:pt x="228600" y="658813"/>
                  <a:pt x="176213" y="700088"/>
                </a:cubicBezTo>
                <a:cubicBezTo>
                  <a:pt x="123826" y="741363"/>
                  <a:pt x="61913" y="782638"/>
                  <a:pt x="0" y="823913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4150A912-EEF7-5D43-A639-0D967C24FF61}"/>
              </a:ext>
            </a:extLst>
          </p:cNvPr>
          <p:cNvSpPr/>
          <p:nvPr/>
        </p:nvSpPr>
        <p:spPr>
          <a:xfrm>
            <a:off x="5642251" y="2281238"/>
            <a:ext cx="849037" cy="704850"/>
          </a:xfrm>
          <a:custGeom>
            <a:avLst/>
            <a:gdLst>
              <a:gd name="connsiteX0" fmla="*/ 39412 w 849037"/>
              <a:gd name="connsiteY0" fmla="*/ 0 h 704850"/>
              <a:gd name="connsiteX1" fmla="*/ 15599 w 849037"/>
              <a:gd name="connsiteY1" fmla="*/ 128587 h 704850"/>
              <a:gd name="connsiteX2" fmla="*/ 1312 w 849037"/>
              <a:gd name="connsiteY2" fmla="*/ 257175 h 704850"/>
              <a:gd name="connsiteX3" fmla="*/ 48937 w 849037"/>
              <a:gd name="connsiteY3" fmla="*/ 385762 h 704850"/>
              <a:gd name="connsiteX4" fmla="*/ 72749 w 849037"/>
              <a:gd name="connsiteY4" fmla="*/ 485775 h 704850"/>
              <a:gd name="connsiteX5" fmla="*/ 191812 w 849037"/>
              <a:gd name="connsiteY5" fmla="*/ 542925 h 704850"/>
              <a:gd name="connsiteX6" fmla="*/ 344212 w 849037"/>
              <a:gd name="connsiteY6" fmla="*/ 590550 h 704850"/>
              <a:gd name="connsiteX7" fmla="*/ 453749 w 849037"/>
              <a:gd name="connsiteY7" fmla="*/ 638175 h 704850"/>
              <a:gd name="connsiteX8" fmla="*/ 610912 w 849037"/>
              <a:gd name="connsiteY8" fmla="*/ 681037 h 704850"/>
              <a:gd name="connsiteX9" fmla="*/ 696637 w 849037"/>
              <a:gd name="connsiteY9" fmla="*/ 704850 h 704850"/>
              <a:gd name="connsiteX10" fmla="*/ 787124 w 849037"/>
              <a:gd name="connsiteY10" fmla="*/ 681037 h 704850"/>
              <a:gd name="connsiteX11" fmla="*/ 849037 w 849037"/>
              <a:gd name="connsiteY11" fmla="*/ 700087 h 704850"/>
              <a:gd name="connsiteX12" fmla="*/ 849037 w 849037"/>
              <a:gd name="connsiteY12" fmla="*/ 700087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9037" h="704850">
                <a:moveTo>
                  <a:pt x="39412" y="0"/>
                </a:moveTo>
                <a:cubicBezTo>
                  <a:pt x="30680" y="42862"/>
                  <a:pt x="21949" y="85725"/>
                  <a:pt x="15599" y="128587"/>
                </a:cubicBezTo>
                <a:cubicBezTo>
                  <a:pt x="9249" y="171449"/>
                  <a:pt x="-4244" y="214313"/>
                  <a:pt x="1312" y="257175"/>
                </a:cubicBezTo>
                <a:cubicBezTo>
                  <a:pt x="6868" y="300038"/>
                  <a:pt x="37031" y="347662"/>
                  <a:pt x="48937" y="385762"/>
                </a:cubicBezTo>
                <a:cubicBezTo>
                  <a:pt x="60843" y="423862"/>
                  <a:pt x="48937" y="459581"/>
                  <a:pt x="72749" y="485775"/>
                </a:cubicBezTo>
                <a:cubicBezTo>
                  <a:pt x="96561" y="511969"/>
                  <a:pt x="146568" y="525463"/>
                  <a:pt x="191812" y="542925"/>
                </a:cubicBezTo>
                <a:cubicBezTo>
                  <a:pt x="237056" y="560387"/>
                  <a:pt x="300556" y="574675"/>
                  <a:pt x="344212" y="590550"/>
                </a:cubicBezTo>
                <a:cubicBezTo>
                  <a:pt x="387868" y="606425"/>
                  <a:pt x="409299" y="623094"/>
                  <a:pt x="453749" y="638175"/>
                </a:cubicBezTo>
                <a:cubicBezTo>
                  <a:pt x="498199" y="653256"/>
                  <a:pt x="610912" y="681037"/>
                  <a:pt x="610912" y="681037"/>
                </a:cubicBezTo>
                <a:cubicBezTo>
                  <a:pt x="651393" y="692149"/>
                  <a:pt x="667268" y="704850"/>
                  <a:pt x="696637" y="704850"/>
                </a:cubicBezTo>
                <a:cubicBezTo>
                  <a:pt x="726006" y="704850"/>
                  <a:pt x="761724" y="681831"/>
                  <a:pt x="787124" y="681037"/>
                </a:cubicBezTo>
                <a:cubicBezTo>
                  <a:pt x="812524" y="680243"/>
                  <a:pt x="849037" y="700087"/>
                  <a:pt x="849037" y="700087"/>
                </a:cubicBezTo>
                <a:lnTo>
                  <a:pt x="849037" y="700087"/>
                </a:ln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00F34922-D8D8-7B49-9AC2-23C2A9219784}"/>
              </a:ext>
            </a:extLst>
          </p:cNvPr>
          <p:cNvSpPr/>
          <p:nvPr/>
        </p:nvSpPr>
        <p:spPr>
          <a:xfrm>
            <a:off x="5681663" y="2852738"/>
            <a:ext cx="833437" cy="209782"/>
          </a:xfrm>
          <a:custGeom>
            <a:avLst/>
            <a:gdLst>
              <a:gd name="connsiteX0" fmla="*/ 0 w 833437"/>
              <a:gd name="connsiteY0" fmla="*/ 0 h 209782"/>
              <a:gd name="connsiteX1" fmla="*/ 71437 w 833437"/>
              <a:gd name="connsiteY1" fmla="*/ 33337 h 209782"/>
              <a:gd name="connsiteX2" fmla="*/ 233362 w 833437"/>
              <a:gd name="connsiteY2" fmla="*/ 90487 h 209782"/>
              <a:gd name="connsiteX3" fmla="*/ 361950 w 833437"/>
              <a:gd name="connsiteY3" fmla="*/ 114300 h 209782"/>
              <a:gd name="connsiteX4" fmla="*/ 504825 w 833437"/>
              <a:gd name="connsiteY4" fmla="*/ 180975 h 209782"/>
              <a:gd name="connsiteX5" fmla="*/ 671512 w 833437"/>
              <a:gd name="connsiteY5" fmla="*/ 209550 h 209782"/>
              <a:gd name="connsiteX6" fmla="*/ 719137 w 833437"/>
              <a:gd name="connsiteY6" fmla="*/ 195262 h 209782"/>
              <a:gd name="connsiteX7" fmla="*/ 833437 w 833437"/>
              <a:gd name="connsiteY7" fmla="*/ 209550 h 209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3437" h="209782">
                <a:moveTo>
                  <a:pt x="0" y="0"/>
                </a:moveTo>
                <a:cubicBezTo>
                  <a:pt x="16271" y="9128"/>
                  <a:pt x="32543" y="18256"/>
                  <a:pt x="71437" y="33337"/>
                </a:cubicBezTo>
                <a:cubicBezTo>
                  <a:pt x="110331" y="48418"/>
                  <a:pt x="184943" y="76993"/>
                  <a:pt x="233362" y="90487"/>
                </a:cubicBezTo>
                <a:cubicBezTo>
                  <a:pt x="281781" y="103981"/>
                  <a:pt x="316706" y="99219"/>
                  <a:pt x="361950" y="114300"/>
                </a:cubicBezTo>
                <a:cubicBezTo>
                  <a:pt x="407194" y="129381"/>
                  <a:pt x="453231" y="165100"/>
                  <a:pt x="504825" y="180975"/>
                </a:cubicBezTo>
                <a:cubicBezTo>
                  <a:pt x="556419" y="196850"/>
                  <a:pt x="635793" y="207169"/>
                  <a:pt x="671512" y="209550"/>
                </a:cubicBezTo>
                <a:cubicBezTo>
                  <a:pt x="707231" y="211931"/>
                  <a:pt x="692150" y="195262"/>
                  <a:pt x="719137" y="195262"/>
                </a:cubicBezTo>
                <a:cubicBezTo>
                  <a:pt x="746124" y="195262"/>
                  <a:pt x="789780" y="202406"/>
                  <a:pt x="833437" y="209550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7C41D24C-FA27-3E45-A190-65ACD698F00E}"/>
              </a:ext>
            </a:extLst>
          </p:cNvPr>
          <p:cNvSpPr/>
          <p:nvPr/>
        </p:nvSpPr>
        <p:spPr>
          <a:xfrm>
            <a:off x="5509192" y="3218031"/>
            <a:ext cx="430614" cy="883101"/>
          </a:xfrm>
          <a:custGeom>
            <a:avLst/>
            <a:gdLst>
              <a:gd name="connsiteX0" fmla="*/ 310583 w 430614"/>
              <a:gd name="connsiteY0" fmla="*/ 1419 h 883101"/>
              <a:gd name="connsiteX1" fmla="*/ 234383 w 430614"/>
              <a:gd name="connsiteY1" fmla="*/ 29994 h 883101"/>
              <a:gd name="connsiteX2" fmla="*/ 134371 w 430614"/>
              <a:gd name="connsiteY2" fmla="*/ 87144 h 883101"/>
              <a:gd name="connsiteX3" fmla="*/ 5783 w 430614"/>
              <a:gd name="connsiteY3" fmla="*/ 163344 h 883101"/>
              <a:gd name="connsiteX4" fmla="*/ 24833 w 430614"/>
              <a:gd name="connsiteY4" fmla="*/ 196682 h 883101"/>
              <a:gd name="connsiteX5" fmla="*/ 48646 w 430614"/>
              <a:gd name="connsiteY5" fmla="*/ 287169 h 883101"/>
              <a:gd name="connsiteX6" fmla="*/ 67696 w 430614"/>
              <a:gd name="connsiteY6" fmla="*/ 396707 h 883101"/>
              <a:gd name="connsiteX7" fmla="*/ 105796 w 430614"/>
              <a:gd name="connsiteY7" fmla="*/ 577682 h 883101"/>
              <a:gd name="connsiteX8" fmla="*/ 148658 w 430614"/>
              <a:gd name="connsiteY8" fmla="*/ 749132 h 883101"/>
              <a:gd name="connsiteX9" fmla="*/ 162946 w 430614"/>
              <a:gd name="connsiteY9" fmla="*/ 872957 h 883101"/>
              <a:gd name="connsiteX10" fmla="*/ 229621 w 430614"/>
              <a:gd name="connsiteY10" fmla="*/ 868194 h 883101"/>
              <a:gd name="connsiteX11" fmla="*/ 310583 w 430614"/>
              <a:gd name="connsiteY11" fmla="*/ 806282 h 883101"/>
              <a:gd name="connsiteX12" fmla="*/ 343921 w 430614"/>
              <a:gd name="connsiteY12" fmla="*/ 720557 h 883101"/>
              <a:gd name="connsiteX13" fmla="*/ 367733 w 430614"/>
              <a:gd name="connsiteY13" fmla="*/ 634832 h 883101"/>
              <a:gd name="connsiteX14" fmla="*/ 420121 w 430614"/>
              <a:gd name="connsiteY14" fmla="*/ 582444 h 883101"/>
              <a:gd name="connsiteX15" fmla="*/ 429646 w 430614"/>
              <a:gd name="connsiteY15" fmla="*/ 453857 h 883101"/>
              <a:gd name="connsiteX16" fmla="*/ 405833 w 430614"/>
              <a:gd name="connsiteY16" fmla="*/ 306219 h 883101"/>
              <a:gd name="connsiteX17" fmla="*/ 377258 w 430614"/>
              <a:gd name="connsiteY17" fmla="*/ 172869 h 883101"/>
              <a:gd name="connsiteX18" fmla="*/ 348683 w 430614"/>
              <a:gd name="connsiteY18" fmla="*/ 72857 h 883101"/>
              <a:gd name="connsiteX19" fmla="*/ 310583 w 430614"/>
              <a:gd name="connsiteY19" fmla="*/ 1419 h 8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0614" h="883101">
                <a:moveTo>
                  <a:pt x="310583" y="1419"/>
                </a:moveTo>
                <a:cubicBezTo>
                  <a:pt x="291533" y="-5725"/>
                  <a:pt x="263752" y="15707"/>
                  <a:pt x="234383" y="29994"/>
                </a:cubicBezTo>
                <a:cubicBezTo>
                  <a:pt x="205014" y="44281"/>
                  <a:pt x="134371" y="87144"/>
                  <a:pt x="134371" y="87144"/>
                </a:cubicBezTo>
                <a:cubicBezTo>
                  <a:pt x="96271" y="109369"/>
                  <a:pt x="24039" y="145088"/>
                  <a:pt x="5783" y="163344"/>
                </a:cubicBezTo>
                <a:cubicBezTo>
                  <a:pt x="-12473" y="181600"/>
                  <a:pt x="17689" y="176045"/>
                  <a:pt x="24833" y="196682"/>
                </a:cubicBezTo>
                <a:cubicBezTo>
                  <a:pt x="31977" y="217319"/>
                  <a:pt x="41502" y="253832"/>
                  <a:pt x="48646" y="287169"/>
                </a:cubicBezTo>
                <a:cubicBezTo>
                  <a:pt x="55790" y="320506"/>
                  <a:pt x="58171" y="348288"/>
                  <a:pt x="67696" y="396707"/>
                </a:cubicBezTo>
                <a:cubicBezTo>
                  <a:pt x="77221" y="445126"/>
                  <a:pt x="92302" y="518945"/>
                  <a:pt x="105796" y="577682"/>
                </a:cubicBezTo>
                <a:cubicBezTo>
                  <a:pt x="119290" y="636419"/>
                  <a:pt x="139133" y="699919"/>
                  <a:pt x="148658" y="749132"/>
                </a:cubicBezTo>
                <a:cubicBezTo>
                  <a:pt x="158183" y="798345"/>
                  <a:pt x="149452" y="853113"/>
                  <a:pt x="162946" y="872957"/>
                </a:cubicBezTo>
                <a:cubicBezTo>
                  <a:pt x="176440" y="892801"/>
                  <a:pt x="205015" y="879306"/>
                  <a:pt x="229621" y="868194"/>
                </a:cubicBezTo>
                <a:cubicBezTo>
                  <a:pt x="254227" y="857082"/>
                  <a:pt x="291533" y="830888"/>
                  <a:pt x="310583" y="806282"/>
                </a:cubicBezTo>
                <a:cubicBezTo>
                  <a:pt x="329633" y="781676"/>
                  <a:pt x="334396" y="749132"/>
                  <a:pt x="343921" y="720557"/>
                </a:cubicBezTo>
                <a:cubicBezTo>
                  <a:pt x="353446" y="691982"/>
                  <a:pt x="355033" y="657851"/>
                  <a:pt x="367733" y="634832"/>
                </a:cubicBezTo>
                <a:cubicBezTo>
                  <a:pt x="380433" y="611813"/>
                  <a:pt x="409802" y="612606"/>
                  <a:pt x="420121" y="582444"/>
                </a:cubicBezTo>
                <a:cubicBezTo>
                  <a:pt x="430440" y="552282"/>
                  <a:pt x="432027" y="499894"/>
                  <a:pt x="429646" y="453857"/>
                </a:cubicBezTo>
                <a:cubicBezTo>
                  <a:pt x="427265" y="407820"/>
                  <a:pt x="414564" y="353050"/>
                  <a:pt x="405833" y="306219"/>
                </a:cubicBezTo>
                <a:cubicBezTo>
                  <a:pt x="397102" y="259388"/>
                  <a:pt x="386783" y="211763"/>
                  <a:pt x="377258" y="172869"/>
                </a:cubicBezTo>
                <a:cubicBezTo>
                  <a:pt x="367733" y="133975"/>
                  <a:pt x="357414" y="101432"/>
                  <a:pt x="348683" y="72857"/>
                </a:cubicBezTo>
                <a:cubicBezTo>
                  <a:pt x="339952" y="44282"/>
                  <a:pt x="329633" y="8563"/>
                  <a:pt x="310583" y="14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8A8B914A-24D3-0A4D-97AC-95B81EB2E771}"/>
              </a:ext>
            </a:extLst>
          </p:cNvPr>
          <p:cNvSpPr/>
          <p:nvPr/>
        </p:nvSpPr>
        <p:spPr>
          <a:xfrm>
            <a:off x="6014138" y="3160232"/>
            <a:ext cx="396539" cy="1051833"/>
          </a:xfrm>
          <a:custGeom>
            <a:avLst/>
            <a:gdLst>
              <a:gd name="connsiteX0" fmla="*/ 5662 w 396539"/>
              <a:gd name="connsiteY0" fmla="*/ 59218 h 1051833"/>
              <a:gd name="connsiteX1" fmla="*/ 5662 w 396539"/>
              <a:gd name="connsiteY1" fmla="*/ 2068 h 1051833"/>
              <a:gd name="connsiteX2" fmla="*/ 77100 w 396539"/>
              <a:gd name="connsiteY2" fmla="*/ 11593 h 1051833"/>
              <a:gd name="connsiteX3" fmla="*/ 248550 w 396539"/>
              <a:gd name="connsiteY3" fmla="*/ 35406 h 1051833"/>
              <a:gd name="connsiteX4" fmla="*/ 329512 w 396539"/>
              <a:gd name="connsiteY4" fmla="*/ 54456 h 1051833"/>
              <a:gd name="connsiteX5" fmla="*/ 319987 w 396539"/>
              <a:gd name="connsiteY5" fmla="*/ 154468 h 1051833"/>
              <a:gd name="connsiteX6" fmla="*/ 348562 w 396539"/>
              <a:gd name="connsiteY6" fmla="*/ 264006 h 1051833"/>
              <a:gd name="connsiteX7" fmla="*/ 367612 w 396539"/>
              <a:gd name="connsiteY7" fmla="*/ 368781 h 1051833"/>
              <a:gd name="connsiteX8" fmla="*/ 372375 w 396539"/>
              <a:gd name="connsiteY8" fmla="*/ 511656 h 1051833"/>
              <a:gd name="connsiteX9" fmla="*/ 386662 w 396539"/>
              <a:gd name="connsiteY9" fmla="*/ 683106 h 1051833"/>
              <a:gd name="connsiteX10" fmla="*/ 396187 w 396539"/>
              <a:gd name="connsiteY10" fmla="*/ 864081 h 1051833"/>
              <a:gd name="connsiteX11" fmla="*/ 386662 w 396539"/>
              <a:gd name="connsiteY11" fmla="*/ 954568 h 1051833"/>
              <a:gd name="connsiteX12" fmla="*/ 319987 w 396539"/>
              <a:gd name="connsiteY12" fmla="*/ 1021243 h 1051833"/>
              <a:gd name="connsiteX13" fmla="*/ 243787 w 396539"/>
              <a:gd name="connsiteY13" fmla="*/ 1045056 h 1051833"/>
              <a:gd name="connsiteX14" fmla="*/ 219975 w 396539"/>
              <a:gd name="connsiteY14" fmla="*/ 902181 h 1051833"/>
              <a:gd name="connsiteX15" fmla="*/ 181875 w 396539"/>
              <a:gd name="connsiteY15" fmla="*/ 764068 h 1051833"/>
              <a:gd name="connsiteX16" fmla="*/ 110437 w 396539"/>
              <a:gd name="connsiteY16" fmla="*/ 625956 h 1051833"/>
              <a:gd name="connsiteX17" fmla="*/ 129487 w 396539"/>
              <a:gd name="connsiteY17" fmla="*/ 530706 h 1051833"/>
              <a:gd name="connsiteX18" fmla="*/ 62812 w 396539"/>
              <a:gd name="connsiteY18" fmla="*/ 373543 h 1051833"/>
              <a:gd name="connsiteX19" fmla="*/ 58050 w 396539"/>
              <a:gd name="connsiteY19" fmla="*/ 235431 h 1051833"/>
              <a:gd name="connsiteX20" fmla="*/ 15187 w 396539"/>
              <a:gd name="connsiteY20" fmla="*/ 121131 h 1051833"/>
              <a:gd name="connsiteX21" fmla="*/ 5662 w 396539"/>
              <a:gd name="connsiteY21" fmla="*/ 59218 h 105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6539" h="1051833">
                <a:moveTo>
                  <a:pt x="5662" y="59218"/>
                </a:moveTo>
                <a:cubicBezTo>
                  <a:pt x="4074" y="39374"/>
                  <a:pt x="-6244" y="10005"/>
                  <a:pt x="5662" y="2068"/>
                </a:cubicBezTo>
                <a:cubicBezTo>
                  <a:pt x="17568" y="-5869"/>
                  <a:pt x="77100" y="11593"/>
                  <a:pt x="77100" y="11593"/>
                </a:cubicBezTo>
                <a:cubicBezTo>
                  <a:pt x="117581" y="17149"/>
                  <a:pt x="206481" y="28262"/>
                  <a:pt x="248550" y="35406"/>
                </a:cubicBezTo>
                <a:cubicBezTo>
                  <a:pt x="290619" y="42550"/>
                  <a:pt x="317606" y="34612"/>
                  <a:pt x="329512" y="54456"/>
                </a:cubicBezTo>
                <a:cubicBezTo>
                  <a:pt x="341418" y="74300"/>
                  <a:pt x="316812" y="119543"/>
                  <a:pt x="319987" y="154468"/>
                </a:cubicBezTo>
                <a:cubicBezTo>
                  <a:pt x="323162" y="189393"/>
                  <a:pt x="340625" y="228287"/>
                  <a:pt x="348562" y="264006"/>
                </a:cubicBezTo>
                <a:cubicBezTo>
                  <a:pt x="356499" y="299725"/>
                  <a:pt x="363643" y="327506"/>
                  <a:pt x="367612" y="368781"/>
                </a:cubicBezTo>
                <a:cubicBezTo>
                  <a:pt x="371581" y="410056"/>
                  <a:pt x="369200" y="459269"/>
                  <a:pt x="372375" y="511656"/>
                </a:cubicBezTo>
                <a:cubicBezTo>
                  <a:pt x="375550" y="564043"/>
                  <a:pt x="382693" y="624369"/>
                  <a:pt x="386662" y="683106"/>
                </a:cubicBezTo>
                <a:cubicBezTo>
                  <a:pt x="390631" y="741844"/>
                  <a:pt x="396187" y="818837"/>
                  <a:pt x="396187" y="864081"/>
                </a:cubicBezTo>
                <a:cubicBezTo>
                  <a:pt x="396187" y="909325"/>
                  <a:pt x="399362" y="928374"/>
                  <a:pt x="386662" y="954568"/>
                </a:cubicBezTo>
                <a:cubicBezTo>
                  <a:pt x="373962" y="980762"/>
                  <a:pt x="343800" y="1006162"/>
                  <a:pt x="319987" y="1021243"/>
                </a:cubicBezTo>
                <a:cubicBezTo>
                  <a:pt x="296174" y="1036324"/>
                  <a:pt x="260456" y="1064900"/>
                  <a:pt x="243787" y="1045056"/>
                </a:cubicBezTo>
                <a:cubicBezTo>
                  <a:pt x="227118" y="1025212"/>
                  <a:pt x="230294" y="949012"/>
                  <a:pt x="219975" y="902181"/>
                </a:cubicBezTo>
                <a:cubicBezTo>
                  <a:pt x="209656" y="855350"/>
                  <a:pt x="200131" y="810105"/>
                  <a:pt x="181875" y="764068"/>
                </a:cubicBezTo>
                <a:cubicBezTo>
                  <a:pt x="163619" y="718031"/>
                  <a:pt x="119168" y="664850"/>
                  <a:pt x="110437" y="625956"/>
                </a:cubicBezTo>
                <a:cubicBezTo>
                  <a:pt x="101706" y="587062"/>
                  <a:pt x="137425" y="572775"/>
                  <a:pt x="129487" y="530706"/>
                </a:cubicBezTo>
                <a:cubicBezTo>
                  <a:pt x="121550" y="488637"/>
                  <a:pt x="74718" y="422756"/>
                  <a:pt x="62812" y="373543"/>
                </a:cubicBezTo>
                <a:cubicBezTo>
                  <a:pt x="50906" y="324331"/>
                  <a:pt x="65988" y="277500"/>
                  <a:pt x="58050" y="235431"/>
                </a:cubicBezTo>
                <a:cubicBezTo>
                  <a:pt x="50113" y="193362"/>
                  <a:pt x="22331" y="150500"/>
                  <a:pt x="15187" y="121131"/>
                </a:cubicBezTo>
                <a:cubicBezTo>
                  <a:pt x="8043" y="91762"/>
                  <a:pt x="7250" y="79062"/>
                  <a:pt x="5662" y="5921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C65F11DF-1496-C141-808B-C44F8551EA97}"/>
              </a:ext>
            </a:extLst>
          </p:cNvPr>
          <p:cNvSpPr/>
          <p:nvPr/>
        </p:nvSpPr>
        <p:spPr>
          <a:xfrm>
            <a:off x="5910604" y="3865739"/>
            <a:ext cx="259559" cy="206477"/>
          </a:xfrm>
          <a:custGeom>
            <a:avLst/>
            <a:gdLst>
              <a:gd name="connsiteX0" fmla="*/ 9184 w 259559"/>
              <a:gd name="connsiteY0" fmla="*/ 29986 h 206477"/>
              <a:gd name="connsiteX1" fmla="*/ 113959 w 259559"/>
              <a:gd name="connsiteY1" fmla="*/ 1411 h 206477"/>
              <a:gd name="connsiteX2" fmla="*/ 190159 w 259559"/>
              <a:gd name="connsiteY2" fmla="*/ 63324 h 206477"/>
              <a:gd name="connsiteX3" fmla="*/ 256834 w 259559"/>
              <a:gd name="connsiteY3" fmla="*/ 120474 h 206477"/>
              <a:gd name="connsiteX4" fmla="*/ 237784 w 259559"/>
              <a:gd name="connsiteY4" fmla="*/ 163336 h 206477"/>
              <a:gd name="connsiteX5" fmla="*/ 156821 w 259559"/>
              <a:gd name="connsiteY5" fmla="*/ 163336 h 206477"/>
              <a:gd name="connsiteX6" fmla="*/ 85384 w 259559"/>
              <a:gd name="connsiteY6" fmla="*/ 206199 h 206477"/>
              <a:gd name="connsiteX7" fmla="*/ 13946 w 259559"/>
              <a:gd name="connsiteY7" fmla="*/ 139524 h 206477"/>
              <a:gd name="connsiteX8" fmla="*/ 9184 w 259559"/>
              <a:gd name="connsiteY8" fmla="*/ 29986 h 20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559" h="206477">
                <a:moveTo>
                  <a:pt x="9184" y="29986"/>
                </a:moveTo>
                <a:cubicBezTo>
                  <a:pt x="25853" y="6967"/>
                  <a:pt x="83797" y="-4145"/>
                  <a:pt x="113959" y="1411"/>
                </a:cubicBezTo>
                <a:cubicBezTo>
                  <a:pt x="144121" y="6967"/>
                  <a:pt x="166346" y="43480"/>
                  <a:pt x="190159" y="63324"/>
                </a:cubicBezTo>
                <a:cubicBezTo>
                  <a:pt x="213972" y="83168"/>
                  <a:pt x="248897" y="103805"/>
                  <a:pt x="256834" y="120474"/>
                </a:cubicBezTo>
                <a:cubicBezTo>
                  <a:pt x="264771" y="137143"/>
                  <a:pt x="254453" y="156192"/>
                  <a:pt x="237784" y="163336"/>
                </a:cubicBezTo>
                <a:cubicBezTo>
                  <a:pt x="221115" y="170480"/>
                  <a:pt x="182221" y="156192"/>
                  <a:pt x="156821" y="163336"/>
                </a:cubicBezTo>
                <a:cubicBezTo>
                  <a:pt x="131421" y="170480"/>
                  <a:pt x="109196" y="210168"/>
                  <a:pt x="85384" y="206199"/>
                </a:cubicBezTo>
                <a:cubicBezTo>
                  <a:pt x="61572" y="202230"/>
                  <a:pt x="26646" y="161749"/>
                  <a:pt x="13946" y="139524"/>
                </a:cubicBezTo>
                <a:cubicBezTo>
                  <a:pt x="1246" y="117299"/>
                  <a:pt x="-7485" y="53005"/>
                  <a:pt x="9184" y="29986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ABA07FB4-EF12-564B-84D3-84098757768C}"/>
              </a:ext>
            </a:extLst>
          </p:cNvPr>
          <p:cNvSpPr/>
          <p:nvPr/>
        </p:nvSpPr>
        <p:spPr>
          <a:xfrm>
            <a:off x="5333768" y="4186193"/>
            <a:ext cx="538928" cy="852930"/>
          </a:xfrm>
          <a:custGeom>
            <a:avLst/>
            <a:gdLst>
              <a:gd name="connsiteX0" fmla="*/ 38332 w 538928"/>
              <a:gd name="connsiteY0" fmla="*/ 514395 h 852930"/>
              <a:gd name="connsiteX1" fmla="*/ 232 w 538928"/>
              <a:gd name="connsiteY1" fmla="*/ 471532 h 852930"/>
              <a:gd name="connsiteX2" fmla="*/ 57382 w 538928"/>
              <a:gd name="connsiteY2" fmla="*/ 404857 h 852930"/>
              <a:gd name="connsiteX3" fmla="*/ 190732 w 538928"/>
              <a:gd name="connsiteY3" fmla="*/ 223882 h 852930"/>
              <a:gd name="connsiteX4" fmla="*/ 338370 w 538928"/>
              <a:gd name="connsiteY4" fmla="*/ 71482 h 852930"/>
              <a:gd name="connsiteX5" fmla="*/ 381232 w 538928"/>
              <a:gd name="connsiteY5" fmla="*/ 45 h 852930"/>
              <a:gd name="connsiteX6" fmla="*/ 419332 w 538928"/>
              <a:gd name="connsiteY6" fmla="*/ 61957 h 852930"/>
              <a:gd name="connsiteX7" fmla="*/ 481245 w 538928"/>
              <a:gd name="connsiteY7" fmla="*/ 138157 h 852930"/>
              <a:gd name="connsiteX8" fmla="*/ 538395 w 538928"/>
              <a:gd name="connsiteY8" fmla="*/ 204832 h 852930"/>
              <a:gd name="connsiteX9" fmla="*/ 509820 w 538928"/>
              <a:gd name="connsiteY9" fmla="*/ 261982 h 852930"/>
              <a:gd name="connsiteX10" fmla="*/ 509820 w 538928"/>
              <a:gd name="connsiteY10" fmla="*/ 390570 h 852930"/>
              <a:gd name="connsiteX11" fmla="*/ 486007 w 538928"/>
              <a:gd name="connsiteY11" fmla="*/ 466770 h 852930"/>
              <a:gd name="connsiteX12" fmla="*/ 381232 w 538928"/>
              <a:gd name="connsiteY12" fmla="*/ 581070 h 852930"/>
              <a:gd name="connsiteX13" fmla="*/ 314557 w 538928"/>
              <a:gd name="connsiteY13" fmla="*/ 685845 h 852930"/>
              <a:gd name="connsiteX14" fmla="*/ 205020 w 538928"/>
              <a:gd name="connsiteY14" fmla="*/ 790620 h 852930"/>
              <a:gd name="connsiteX15" fmla="*/ 190732 w 538928"/>
              <a:gd name="connsiteY15" fmla="*/ 852532 h 852930"/>
              <a:gd name="connsiteX16" fmla="*/ 143107 w 538928"/>
              <a:gd name="connsiteY16" fmla="*/ 762045 h 852930"/>
              <a:gd name="connsiteX17" fmla="*/ 95482 w 538928"/>
              <a:gd name="connsiteY17" fmla="*/ 652507 h 852930"/>
              <a:gd name="connsiteX18" fmla="*/ 66907 w 538928"/>
              <a:gd name="connsiteY18" fmla="*/ 566782 h 852930"/>
              <a:gd name="connsiteX19" fmla="*/ 38332 w 538928"/>
              <a:gd name="connsiteY19" fmla="*/ 514395 h 85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8928" h="852930">
                <a:moveTo>
                  <a:pt x="38332" y="514395"/>
                </a:moveTo>
                <a:cubicBezTo>
                  <a:pt x="27219" y="498520"/>
                  <a:pt x="-2943" y="489788"/>
                  <a:pt x="232" y="471532"/>
                </a:cubicBezTo>
                <a:cubicBezTo>
                  <a:pt x="3407" y="453276"/>
                  <a:pt x="25632" y="446132"/>
                  <a:pt x="57382" y="404857"/>
                </a:cubicBezTo>
                <a:cubicBezTo>
                  <a:pt x="89132" y="363582"/>
                  <a:pt x="143901" y="279444"/>
                  <a:pt x="190732" y="223882"/>
                </a:cubicBezTo>
                <a:cubicBezTo>
                  <a:pt x="237563" y="168320"/>
                  <a:pt x="306620" y="108788"/>
                  <a:pt x="338370" y="71482"/>
                </a:cubicBezTo>
                <a:cubicBezTo>
                  <a:pt x="370120" y="34176"/>
                  <a:pt x="367738" y="1632"/>
                  <a:pt x="381232" y="45"/>
                </a:cubicBezTo>
                <a:cubicBezTo>
                  <a:pt x="394726" y="-1542"/>
                  <a:pt x="402663" y="38938"/>
                  <a:pt x="419332" y="61957"/>
                </a:cubicBezTo>
                <a:cubicBezTo>
                  <a:pt x="436001" y="84976"/>
                  <a:pt x="461401" y="114344"/>
                  <a:pt x="481245" y="138157"/>
                </a:cubicBezTo>
                <a:cubicBezTo>
                  <a:pt x="501089" y="161970"/>
                  <a:pt x="533633" y="184195"/>
                  <a:pt x="538395" y="204832"/>
                </a:cubicBezTo>
                <a:cubicBezTo>
                  <a:pt x="543157" y="225469"/>
                  <a:pt x="514583" y="231026"/>
                  <a:pt x="509820" y="261982"/>
                </a:cubicBezTo>
                <a:cubicBezTo>
                  <a:pt x="505057" y="292938"/>
                  <a:pt x="513789" y="356439"/>
                  <a:pt x="509820" y="390570"/>
                </a:cubicBezTo>
                <a:cubicBezTo>
                  <a:pt x="505851" y="424701"/>
                  <a:pt x="507438" y="435020"/>
                  <a:pt x="486007" y="466770"/>
                </a:cubicBezTo>
                <a:cubicBezTo>
                  <a:pt x="464576" y="498520"/>
                  <a:pt x="409807" y="544558"/>
                  <a:pt x="381232" y="581070"/>
                </a:cubicBezTo>
                <a:cubicBezTo>
                  <a:pt x="352657" y="617582"/>
                  <a:pt x="343926" y="650920"/>
                  <a:pt x="314557" y="685845"/>
                </a:cubicBezTo>
                <a:cubicBezTo>
                  <a:pt x="285188" y="720770"/>
                  <a:pt x="225657" y="762839"/>
                  <a:pt x="205020" y="790620"/>
                </a:cubicBezTo>
                <a:cubicBezTo>
                  <a:pt x="184383" y="818401"/>
                  <a:pt x="201051" y="857294"/>
                  <a:pt x="190732" y="852532"/>
                </a:cubicBezTo>
                <a:cubicBezTo>
                  <a:pt x="180413" y="847770"/>
                  <a:pt x="158982" y="795382"/>
                  <a:pt x="143107" y="762045"/>
                </a:cubicBezTo>
                <a:cubicBezTo>
                  <a:pt x="127232" y="728708"/>
                  <a:pt x="108182" y="685051"/>
                  <a:pt x="95482" y="652507"/>
                </a:cubicBezTo>
                <a:cubicBezTo>
                  <a:pt x="82782" y="619963"/>
                  <a:pt x="82782" y="594563"/>
                  <a:pt x="66907" y="566782"/>
                </a:cubicBezTo>
                <a:cubicBezTo>
                  <a:pt x="51032" y="539001"/>
                  <a:pt x="49445" y="530270"/>
                  <a:pt x="38332" y="51439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F4BD3669-8F9A-3F44-AAF3-C1008149F1D5}"/>
              </a:ext>
            </a:extLst>
          </p:cNvPr>
          <p:cNvSpPr/>
          <p:nvPr/>
        </p:nvSpPr>
        <p:spPr>
          <a:xfrm>
            <a:off x="5136345" y="4716348"/>
            <a:ext cx="140505" cy="165254"/>
          </a:xfrm>
          <a:custGeom>
            <a:avLst/>
            <a:gdLst>
              <a:gd name="connsiteX0" fmla="*/ 11918 w 140505"/>
              <a:gd name="connsiteY0" fmla="*/ 3290 h 165254"/>
              <a:gd name="connsiteX1" fmla="*/ 121455 w 140505"/>
              <a:gd name="connsiteY1" fmla="*/ 46152 h 165254"/>
              <a:gd name="connsiteX2" fmla="*/ 135743 w 140505"/>
              <a:gd name="connsiteY2" fmla="*/ 79490 h 165254"/>
              <a:gd name="connsiteX3" fmla="*/ 140505 w 140505"/>
              <a:gd name="connsiteY3" fmla="*/ 131877 h 165254"/>
              <a:gd name="connsiteX4" fmla="*/ 130980 w 140505"/>
              <a:gd name="connsiteY4" fmla="*/ 160452 h 165254"/>
              <a:gd name="connsiteX5" fmla="*/ 73830 w 140505"/>
              <a:gd name="connsiteY5" fmla="*/ 165215 h 165254"/>
              <a:gd name="connsiteX6" fmla="*/ 11918 w 140505"/>
              <a:gd name="connsiteY6" fmla="*/ 160452 h 165254"/>
              <a:gd name="connsiteX7" fmla="*/ 2393 w 140505"/>
              <a:gd name="connsiteY7" fmla="*/ 141402 h 165254"/>
              <a:gd name="connsiteX8" fmla="*/ 11918 w 140505"/>
              <a:gd name="connsiteY8" fmla="*/ 3290 h 16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505" h="165254">
                <a:moveTo>
                  <a:pt x="11918" y="3290"/>
                </a:moveTo>
                <a:cubicBezTo>
                  <a:pt x="31762" y="-12585"/>
                  <a:pt x="100818" y="33452"/>
                  <a:pt x="121455" y="46152"/>
                </a:cubicBezTo>
                <a:cubicBezTo>
                  <a:pt x="142092" y="58852"/>
                  <a:pt x="132568" y="65203"/>
                  <a:pt x="135743" y="79490"/>
                </a:cubicBezTo>
                <a:cubicBezTo>
                  <a:pt x="138918" y="93777"/>
                  <a:pt x="140505" y="131877"/>
                  <a:pt x="140505" y="131877"/>
                </a:cubicBezTo>
                <a:cubicBezTo>
                  <a:pt x="139711" y="145371"/>
                  <a:pt x="142093" y="154896"/>
                  <a:pt x="130980" y="160452"/>
                </a:cubicBezTo>
                <a:cubicBezTo>
                  <a:pt x="119868" y="166008"/>
                  <a:pt x="93674" y="165215"/>
                  <a:pt x="73830" y="165215"/>
                </a:cubicBezTo>
                <a:cubicBezTo>
                  <a:pt x="53986" y="165215"/>
                  <a:pt x="11918" y="160452"/>
                  <a:pt x="11918" y="160452"/>
                </a:cubicBezTo>
                <a:cubicBezTo>
                  <a:pt x="12" y="156483"/>
                  <a:pt x="1599" y="162833"/>
                  <a:pt x="2393" y="141402"/>
                </a:cubicBezTo>
                <a:cubicBezTo>
                  <a:pt x="3187" y="119971"/>
                  <a:pt x="-7926" y="19165"/>
                  <a:pt x="11918" y="329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8F66BFC6-D50E-694D-A478-C3ACE345AF49}"/>
              </a:ext>
            </a:extLst>
          </p:cNvPr>
          <p:cNvSpPr/>
          <p:nvPr/>
        </p:nvSpPr>
        <p:spPr>
          <a:xfrm>
            <a:off x="5920987" y="4967046"/>
            <a:ext cx="140505" cy="165254"/>
          </a:xfrm>
          <a:custGeom>
            <a:avLst/>
            <a:gdLst>
              <a:gd name="connsiteX0" fmla="*/ 11918 w 140505"/>
              <a:gd name="connsiteY0" fmla="*/ 3290 h 165254"/>
              <a:gd name="connsiteX1" fmla="*/ 121455 w 140505"/>
              <a:gd name="connsiteY1" fmla="*/ 46152 h 165254"/>
              <a:gd name="connsiteX2" fmla="*/ 135743 w 140505"/>
              <a:gd name="connsiteY2" fmla="*/ 79490 h 165254"/>
              <a:gd name="connsiteX3" fmla="*/ 140505 w 140505"/>
              <a:gd name="connsiteY3" fmla="*/ 131877 h 165254"/>
              <a:gd name="connsiteX4" fmla="*/ 130980 w 140505"/>
              <a:gd name="connsiteY4" fmla="*/ 160452 h 165254"/>
              <a:gd name="connsiteX5" fmla="*/ 73830 w 140505"/>
              <a:gd name="connsiteY5" fmla="*/ 165215 h 165254"/>
              <a:gd name="connsiteX6" fmla="*/ 11918 w 140505"/>
              <a:gd name="connsiteY6" fmla="*/ 160452 h 165254"/>
              <a:gd name="connsiteX7" fmla="*/ 2393 w 140505"/>
              <a:gd name="connsiteY7" fmla="*/ 141402 h 165254"/>
              <a:gd name="connsiteX8" fmla="*/ 11918 w 140505"/>
              <a:gd name="connsiteY8" fmla="*/ 3290 h 16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505" h="165254">
                <a:moveTo>
                  <a:pt x="11918" y="3290"/>
                </a:moveTo>
                <a:cubicBezTo>
                  <a:pt x="31762" y="-12585"/>
                  <a:pt x="100818" y="33452"/>
                  <a:pt x="121455" y="46152"/>
                </a:cubicBezTo>
                <a:cubicBezTo>
                  <a:pt x="142092" y="58852"/>
                  <a:pt x="132568" y="65203"/>
                  <a:pt x="135743" y="79490"/>
                </a:cubicBezTo>
                <a:cubicBezTo>
                  <a:pt x="138918" y="93777"/>
                  <a:pt x="140505" y="131877"/>
                  <a:pt x="140505" y="131877"/>
                </a:cubicBezTo>
                <a:cubicBezTo>
                  <a:pt x="139711" y="145371"/>
                  <a:pt x="142093" y="154896"/>
                  <a:pt x="130980" y="160452"/>
                </a:cubicBezTo>
                <a:cubicBezTo>
                  <a:pt x="119868" y="166008"/>
                  <a:pt x="93674" y="165215"/>
                  <a:pt x="73830" y="165215"/>
                </a:cubicBezTo>
                <a:cubicBezTo>
                  <a:pt x="53986" y="165215"/>
                  <a:pt x="11918" y="160452"/>
                  <a:pt x="11918" y="160452"/>
                </a:cubicBezTo>
                <a:cubicBezTo>
                  <a:pt x="12" y="156483"/>
                  <a:pt x="1599" y="162833"/>
                  <a:pt x="2393" y="141402"/>
                </a:cubicBezTo>
                <a:cubicBezTo>
                  <a:pt x="3187" y="119971"/>
                  <a:pt x="-7926" y="19165"/>
                  <a:pt x="11918" y="329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EA7E4149-69B2-1847-AF14-422DC00CEB4B}"/>
              </a:ext>
            </a:extLst>
          </p:cNvPr>
          <p:cNvSpPr/>
          <p:nvPr/>
        </p:nvSpPr>
        <p:spPr>
          <a:xfrm rot="18387380">
            <a:off x="6491288" y="4681296"/>
            <a:ext cx="140505" cy="165254"/>
          </a:xfrm>
          <a:custGeom>
            <a:avLst/>
            <a:gdLst>
              <a:gd name="connsiteX0" fmla="*/ 11918 w 140505"/>
              <a:gd name="connsiteY0" fmla="*/ 3290 h 165254"/>
              <a:gd name="connsiteX1" fmla="*/ 121455 w 140505"/>
              <a:gd name="connsiteY1" fmla="*/ 46152 h 165254"/>
              <a:gd name="connsiteX2" fmla="*/ 135743 w 140505"/>
              <a:gd name="connsiteY2" fmla="*/ 79490 h 165254"/>
              <a:gd name="connsiteX3" fmla="*/ 140505 w 140505"/>
              <a:gd name="connsiteY3" fmla="*/ 131877 h 165254"/>
              <a:gd name="connsiteX4" fmla="*/ 130980 w 140505"/>
              <a:gd name="connsiteY4" fmla="*/ 160452 h 165254"/>
              <a:gd name="connsiteX5" fmla="*/ 73830 w 140505"/>
              <a:gd name="connsiteY5" fmla="*/ 165215 h 165254"/>
              <a:gd name="connsiteX6" fmla="*/ 11918 w 140505"/>
              <a:gd name="connsiteY6" fmla="*/ 160452 h 165254"/>
              <a:gd name="connsiteX7" fmla="*/ 2393 w 140505"/>
              <a:gd name="connsiteY7" fmla="*/ 141402 h 165254"/>
              <a:gd name="connsiteX8" fmla="*/ 11918 w 140505"/>
              <a:gd name="connsiteY8" fmla="*/ 3290 h 16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505" h="165254">
                <a:moveTo>
                  <a:pt x="11918" y="3290"/>
                </a:moveTo>
                <a:cubicBezTo>
                  <a:pt x="31762" y="-12585"/>
                  <a:pt x="100818" y="33452"/>
                  <a:pt x="121455" y="46152"/>
                </a:cubicBezTo>
                <a:cubicBezTo>
                  <a:pt x="142092" y="58852"/>
                  <a:pt x="132568" y="65203"/>
                  <a:pt x="135743" y="79490"/>
                </a:cubicBezTo>
                <a:cubicBezTo>
                  <a:pt x="138918" y="93777"/>
                  <a:pt x="140505" y="131877"/>
                  <a:pt x="140505" y="131877"/>
                </a:cubicBezTo>
                <a:cubicBezTo>
                  <a:pt x="139711" y="145371"/>
                  <a:pt x="142093" y="154896"/>
                  <a:pt x="130980" y="160452"/>
                </a:cubicBezTo>
                <a:cubicBezTo>
                  <a:pt x="119868" y="166008"/>
                  <a:pt x="93674" y="165215"/>
                  <a:pt x="73830" y="165215"/>
                </a:cubicBezTo>
                <a:cubicBezTo>
                  <a:pt x="53986" y="165215"/>
                  <a:pt x="11918" y="160452"/>
                  <a:pt x="11918" y="160452"/>
                </a:cubicBezTo>
                <a:cubicBezTo>
                  <a:pt x="12" y="156483"/>
                  <a:pt x="1599" y="162833"/>
                  <a:pt x="2393" y="141402"/>
                </a:cubicBezTo>
                <a:cubicBezTo>
                  <a:pt x="3187" y="119971"/>
                  <a:pt x="-7926" y="19165"/>
                  <a:pt x="11918" y="329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886C8DD7-65A7-014E-988E-F8218055AA66}"/>
              </a:ext>
            </a:extLst>
          </p:cNvPr>
          <p:cNvSpPr/>
          <p:nvPr/>
        </p:nvSpPr>
        <p:spPr>
          <a:xfrm rot="14842138">
            <a:off x="6654024" y="4920296"/>
            <a:ext cx="140505" cy="165254"/>
          </a:xfrm>
          <a:custGeom>
            <a:avLst/>
            <a:gdLst>
              <a:gd name="connsiteX0" fmla="*/ 11918 w 140505"/>
              <a:gd name="connsiteY0" fmla="*/ 3290 h 165254"/>
              <a:gd name="connsiteX1" fmla="*/ 121455 w 140505"/>
              <a:gd name="connsiteY1" fmla="*/ 46152 h 165254"/>
              <a:gd name="connsiteX2" fmla="*/ 135743 w 140505"/>
              <a:gd name="connsiteY2" fmla="*/ 79490 h 165254"/>
              <a:gd name="connsiteX3" fmla="*/ 140505 w 140505"/>
              <a:gd name="connsiteY3" fmla="*/ 131877 h 165254"/>
              <a:gd name="connsiteX4" fmla="*/ 130980 w 140505"/>
              <a:gd name="connsiteY4" fmla="*/ 160452 h 165254"/>
              <a:gd name="connsiteX5" fmla="*/ 73830 w 140505"/>
              <a:gd name="connsiteY5" fmla="*/ 165215 h 165254"/>
              <a:gd name="connsiteX6" fmla="*/ 11918 w 140505"/>
              <a:gd name="connsiteY6" fmla="*/ 160452 h 165254"/>
              <a:gd name="connsiteX7" fmla="*/ 2393 w 140505"/>
              <a:gd name="connsiteY7" fmla="*/ 141402 h 165254"/>
              <a:gd name="connsiteX8" fmla="*/ 11918 w 140505"/>
              <a:gd name="connsiteY8" fmla="*/ 3290 h 16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505" h="165254">
                <a:moveTo>
                  <a:pt x="11918" y="3290"/>
                </a:moveTo>
                <a:cubicBezTo>
                  <a:pt x="31762" y="-12585"/>
                  <a:pt x="100818" y="33452"/>
                  <a:pt x="121455" y="46152"/>
                </a:cubicBezTo>
                <a:cubicBezTo>
                  <a:pt x="142092" y="58852"/>
                  <a:pt x="132568" y="65203"/>
                  <a:pt x="135743" y="79490"/>
                </a:cubicBezTo>
                <a:cubicBezTo>
                  <a:pt x="138918" y="93777"/>
                  <a:pt x="140505" y="131877"/>
                  <a:pt x="140505" y="131877"/>
                </a:cubicBezTo>
                <a:cubicBezTo>
                  <a:pt x="139711" y="145371"/>
                  <a:pt x="142093" y="154896"/>
                  <a:pt x="130980" y="160452"/>
                </a:cubicBezTo>
                <a:cubicBezTo>
                  <a:pt x="119868" y="166008"/>
                  <a:pt x="93674" y="165215"/>
                  <a:pt x="73830" y="165215"/>
                </a:cubicBezTo>
                <a:cubicBezTo>
                  <a:pt x="53986" y="165215"/>
                  <a:pt x="11918" y="160452"/>
                  <a:pt x="11918" y="160452"/>
                </a:cubicBezTo>
                <a:cubicBezTo>
                  <a:pt x="12" y="156483"/>
                  <a:pt x="1599" y="162833"/>
                  <a:pt x="2393" y="141402"/>
                </a:cubicBezTo>
                <a:cubicBezTo>
                  <a:pt x="3187" y="119971"/>
                  <a:pt x="-7926" y="19165"/>
                  <a:pt x="11918" y="329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80323DE9-29CA-754C-B43F-331076BCDED3}"/>
              </a:ext>
            </a:extLst>
          </p:cNvPr>
          <p:cNvSpPr/>
          <p:nvPr/>
        </p:nvSpPr>
        <p:spPr>
          <a:xfrm rot="8636673">
            <a:off x="6643617" y="4479055"/>
            <a:ext cx="140505" cy="165254"/>
          </a:xfrm>
          <a:custGeom>
            <a:avLst/>
            <a:gdLst>
              <a:gd name="connsiteX0" fmla="*/ 11918 w 140505"/>
              <a:gd name="connsiteY0" fmla="*/ 3290 h 165254"/>
              <a:gd name="connsiteX1" fmla="*/ 121455 w 140505"/>
              <a:gd name="connsiteY1" fmla="*/ 46152 h 165254"/>
              <a:gd name="connsiteX2" fmla="*/ 135743 w 140505"/>
              <a:gd name="connsiteY2" fmla="*/ 79490 h 165254"/>
              <a:gd name="connsiteX3" fmla="*/ 140505 w 140505"/>
              <a:gd name="connsiteY3" fmla="*/ 131877 h 165254"/>
              <a:gd name="connsiteX4" fmla="*/ 130980 w 140505"/>
              <a:gd name="connsiteY4" fmla="*/ 160452 h 165254"/>
              <a:gd name="connsiteX5" fmla="*/ 73830 w 140505"/>
              <a:gd name="connsiteY5" fmla="*/ 165215 h 165254"/>
              <a:gd name="connsiteX6" fmla="*/ 11918 w 140505"/>
              <a:gd name="connsiteY6" fmla="*/ 160452 h 165254"/>
              <a:gd name="connsiteX7" fmla="*/ 2393 w 140505"/>
              <a:gd name="connsiteY7" fmla="*/ 141402 h 165254"/>
              <a:gd name="connsiteX8" fmla="*/ 11918 w 140505"/>
              <a:gd name="connsiteY8" fmla="*/ 3290 h 165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505" h="165254">
                <a:moveTo>
                  <a:pt x="11918" y="3290"/>
                </a:moveTo>
                <a:cubicBezTo>
                  <a:pt x="31762" y="-12585"/>
                  <a:pt x="100818" y="33452"/>
                  <a:pt x="121455" y="46152"/>
                </a:cubicBezTo>
                <a:cubicBezTo>
                  <a:pt x="142092" y="58852"/>
                  <a:pt x="132568" y="65203"/>
                  <a:pt x="135743" y="79490"/>
                </a:cubicBezTo>
                <a:cubicBezTo>
                  <a:pt x="138918" y="93777"/>
                  <a:pt x="140505" y="131877"/>
                  <a:pt x="140505" y="131877"/>
                </a:cubicBezTo>
                <a:cubicBezTo>
                  <a:pt x="139711" y="145371"/>
                  <a:pt x="142093" y="154896"/>
                  <a:pt x="130980" y="160452"/>
                </a:cubicBezTo>
                <a:cubicBezTo>
                  <a:pt x="119868" y="166008"/>
                  <a:pt x="93674" y="165215"/>
                  <a:pt x="73830" y="165215"/>
                </a:cubicBezTo>
                <a:cubicBezTo>
                  <a:pt x="53986" y="165215"/>
                  <a:pt x="11918" y="160452"/>
                  <a:pt x="11918" y="160452"/>
                </a:cubicBezTo>
                <a:cubicBezTo>
                  <a:pt x="12" y="156483"/>
                  <a:pt x="1599" y="162833"/>
                  <a:pt x="2393" y="141402"/>
                </a:cubicBezTo>
                <a:cubicBezTo>
                  <a:pt x="3187" y="119971"/>
                  <a:pt x="-7926" y="19165"/>
                  <a:pt x="11918" y="329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B763C4E1-7095-A548-827D-5F0F4A13FF0A}"/>
              </a:ext>
            </a:extLst>
          </p:cNvPr>
          <p:cNvSpPr/>
          <p:nvPr/>
        </p:nvSpPr>
        <p:spPr>
          <a:xfrm>
            <a:off x="5194397" y="4907309"/>
            <a:ext cx="240727" cy="220417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E81226FF-1169-114B-9030-3D0373DAC87E}"/>
              </a:ext>
            </a:extLst>
          </p:cNvPr>
          <p:cNvSpPr/>
          <p:nvPr/>
        </p:nvSpPr>
        <p:spPr>
          <a:xfrm rot="18728966">
            <a:off x="5891703" y="4396428"/>
            <a:ext cx="240727" cy="220417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615E32A7-4591-194E-9D20-3AD8CE5C3392}"/>
              </a:ext>
            </a:extLst>
          </p:cNvPr>
          <p:cNvSpPr/>
          <p:nvPr/>
        </p:nvSpPr>
        <p:spPr>
          <a:xfrm rot="16200000">
            <a:off x="6430631" y="4262598"/>
            <a:ext cx="240727" cy="220417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501A3B1F-638E-AA4C-980B-D9FA1D6CC7F1}"/>
              </a:ext>
            </a:extLst>
          </p:cNvPr>
          <p:cNvSpPr>
            <a:spLocks noChangeAspect="1"/>
          </p:cNvSpPr>
          <p:nvPr/>
        </p:nvSpPr>
        <p:spPr>
          <a:xfrm rot="18728966">
            <a:off x="6028772" y="4621554"/>
            <a:ext cx="123542" cy="99190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58061DBF-88C6-CB4A-9B43-E70557F8CE48}"/>
              </a:ext>
            </a:extLst>
          </p:cNvPr>
          <p:cNvSpPr>
            <a:spLocks noChangeAspect="1"/>
          </p:cNvSpPr>
          <p:nvPr/>
        </p:nvSpPr>
        <p:spPr>
          <a:xfrm>
            <a:off x="6181172" y="4773954"/>
            <a:ext cx="123542" cy="99190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F9441AA2-ED92-F84C-9CE4-BB6CD65A1929}"/>
              </a:ext>
            </a:extLst>
          </p:cNvPr>
          <p:cNvSpPr>
            <a:spLocks noChangeAspect="1"/>
          </p:cNvSpPr>
          <p:nvPr/>
        </p:nvSpPr>
        <p:spPr>
          <a:xfrm rot="15203736">
            <a:off x="6333572" y="4935880"/>
            <a:ext cx="123542" cy="99190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8ACEDF6B-AFC8-AB4A-A9C5-9052D6E13FC2}"/>
              </a:ext>
            </a:extLst>
          </p:cNvPr>
          <p:cNvSpPr>
            <a:spLocks noChangeAspect="1"/>
          </p:cNvSpPr>
          <p:nvPr/>
        </p:nvSpPr>
        <p:spPr>
          <a:xfrm rot="2076162">
            <a:off x="6333572" y="4564396"/>
            <a:ext cx="123542" cy="99190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Forme libre 40">
            <a:extLst>
              <a:ext uri="{FF2B5EF4-FFF2-40B4-BE49-F238E27FC236}">
                <a16:creationId xmlns:a16="http://schemas.microsoft.com/office/drawing/2014/main" id="{7C885A5D-4C83-AF45-ACCA-BF6080466516}"/>
              </a:ext>
            </a:extLst>
          </p:cNvPr>
          <p:cNvSpPr>
            <a:spLocks noChangeAspect="1"/>
          </p:cNvSpPr>
          <p:nvPr/>
        </p:nvSpPr>
        <p:spPr>
          <a:xfrm rot="5189364">
            <a:off x="5833501" y="4716796"/>
            <a:ext cx="123542" cy="99190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Forme libre 41">
            <a:extLst>
              <a:ext uri="{FF2B5EF4-FFF2-40B4-BE49-F238E27FC236}">
                <a16:creationId xmlns:a16="http://schemas.microsoft.com/office/drawing/2014/main" id="{82962146-7500-514C-81C1-1006F791D1A7}"/>
              </a:ext>
            </a:extLst>
          </p:cNvPr>
          <p:cNvSpPr>
            <a:spLocks noChangeAspect="1"/>
          </p:cNvSpPr>
          <p:nvPr/>
        </p:nvSpPr>
        <p:spPr>
          <a:xfrm rot="2692842">
            <a:off x="5985901" y="4869196"/>
            <a:ext cx="123542" cy="99190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Forme libre 42">
            <a:extLst>
              <a:ext uri="{FF2B5EF4-FFF2-40B4-BE49-F238E27FC236}">
                <a16:creationId xmlns:a16="http://schemas.microsoft.com/office/drawing/2014/main" id="{46647DBE-D35C-5A4B-AC24-BA17028D1074}"/>
              </a:ext>
            </a:extLst>
          </p:cNvPr>
          <p:cNvSpPr>
            <a:spLocks noChangeAspect="1"/>
          </p:cNvSpPr>
          <p:nvPr/>
        </p:nvSpPr>
        <p:spPr>
          <a:xfrm rot="2692842">
            <a:off x="5638234" y="4988255"/>
            <a:ext cx="123542" cy="99190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F79DBE08-57DF-CF43-93F8-329FEE713C11}"/>
              </a:ext>
            </a:extLst>
          </p:cNvPr>
          <p:cNvGrpSpPr/>
          <p:nvPr/>
        </p:nvGrpSpPr>
        <p:grpSpPr>
          <a:xfrm>
            <a:off x="5524500" y="4381385"/>
            <a:ext cx="1409700" cy="957378"/>
            <a:chOff x="5524500" y="4381385"/>
            <a:chExt cx="1409700" cy="957378"/>
          </a:xfrm>
        </p:grpSpPr>
        <p:sp>
          <p:nvSpPr>
            <p:cNvPr id="44" name="Forme libre 43">
              <a:extLst>
                <a:ext uri="{FF2B5EF4-FFF2-40B4-BE49-F238E27FC236}">
                  <a16:creationId xmlns:a16="http://schemas.microsoft.com/office/drawing/2014/main" id="{7D62D74E-2837-9446-9F58-A1BEE03D6787}"/>
                </a:ext>
              </a:extLst>
            </p:cNvPr>
            <p:cNvSpPr/>
            <p:nvPr/>
          </p:nvSpPr>
          <p:spPr>
            <a:xfrm>
              <a:off x="6053138" y="5230417"/>
              <a:ext cx="800100" cy="108346"/>
            </a:xfrm>
            <a:custGeom>
              <a:avLst/>
              <a:gdLst>
                <a:gd name="connsiteX0" fmla="*/ 0 w 800100"/>
                <a:gd name="connsiteY0" fmla="*/ 108346 h 108346"/>
                <a:gd name="connsiteX1" fmla="*/ 138112 w 800100"/>
                <a:gd name="connsiteY1" fmla="*/ 32146 h 108346"/>
                <a:gd name="connsiteX2" fmla="*/ 319087 w 800100"/>
                <a:gd name="connsiteY2" fmla="*/ 3571 h 108346"/>
                <a:gd name="connsiteX3" fmla="*/ 471487 w 800100"/>
                <a:gd name="connsiteY3" fmla="*/ 3571 h 108346"/>
                <a:gd name="connsiteX4" fmla="*/ 628650 w 800100"/>
                <a:gd name="connsiteY4" fmla="*/ 32146 h 108346"/>
                <a:gd name="connsiteX5" fmla="*/ 800100 w 800100"/>
                <a:gd name="connsiteY5" fmla="*/ 108346 h 10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0100" h="108346">
                  <a:moveTo>
                    <a:pt x="0" y="108346"/>
                  </a:moveTo>
                  <a:cubicBezTo>
                    <a:pt x="42465" y="78977"/>
                    <a:pt x="84931" y="49608"/>
                    <a:pt x="138112" y="32146"/>
                  </a:cubicBezTo>
                  <a:cubicBezTo>
                    <a:pt x="191293" y="14683"/>
                    <a:pt x="263525" y="8333"/>
                    <a:pt x="319087" y="3571"/>
                  </a:cubicBezTo>
                  <a:cubicBezTo>
                    <a:pt x="374650" y="-1192"/>
                    <a:pt x="419893" y="-1191"/>
                    <a:pt x="471487" y="3571"/>
                  </a:cubicBezTo>
                  <a:cubicBezTo>
                    <a:pt x="523081" y="8333"/>
                    <a:pt x="573881" y="14684"/>
                    <a:pt x="628650" y="32146"/>
                  </a:cubicBezTo>
                  <a:cubicBezTo>
                    <a:pt x="683419" y="49608"/>
                    <a:pt x="741759" y="78977"/>
                    <a:pt x="800100" y="10834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Forme libre 44">
              <a:extLst>
                <a:ext uri="{FF2B5EF4-FFF2-40B4-BE49-F238E27FC236}">
                  <a16:creationId xmlns:a16="http://schemas.microsoft.com/office/drawing/2014/main" id="{7A0CCAE4-CD26-1F48-9A45-B0788780D0E5}"/>
                </a:ext>
              </a:extLst>
            </p:cNvPr>
            <p:cNvSpPr/>
            <p:nvPr/>
          </p:nvSpPr>
          <p:spPr>
            <a:xfrm>
              <a:off x="5929313" y="5066413"/>
              <a:ext cx="985837" cy="253300"/>
            </a:xfrm>
            <a:custGeom>
              <a:avLst/>
              <a:gdLst>
                <a:gd name="connsiteX0" fmla="*/ 0 w 985837"/>
                <a:gd name="connsiteY0" fmla="*/ 253300 h 253300"/>
                <a:gd name="connsiteX1" fmla="*/ 109537 w 985837"/>
                <a:gd name="connsiteY1" fmla="*/ 134237 h 253300"/>
                <a:gd name="connsiteX2" fmla="*/ 376237 w 985837"/>
                <a:gd name="connsiteY2" fmla="*/ 24700 h 253300"/>
                <a:gd name="connsiteX3" fmla="*/ 600075 w 985837"/>
                <a:gd name="connsiteY3" fmla="*/ 887 h 253300"/>
                <a:gd name="connsiteX4" fmla="*/ 842962 w 985837"/>
                <a:gd name="connsiteY4" fmla="*/ 43750 h 253300"/>
                <a:gd name="connsiteX5" fmla="*/ 985837 w 985837"/>
                <a:gd name="connsiteY5" fmla="*/ 115187 h 25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7" h="253300">
                  <a:moveTo>
                    <a:pt x="0" y="253300"/>
                  </a:moveTo>
                  <a:cubicBezTo>
                    <a:pt x="23415" y="212818"/>
                    <a:pt x="46831" y="172337"/>
                    <a:pt x="109537" y="134237"/>
                  </a:cubicBezTo>
                  <a:cubicBezTo>
                    <a:pt x="172243" y="96137"/>
                    <a:pt x="294481" y="46925"/>
                    <a:pt x="376237" y="24700"/>
                  </a:cubicBezTo>
                  <a:cubicBezTo>
                    <a:pt x="457993" y="2475"/>
                    <a:pt x="522288" y="-2288"/>
                    <a:pt x="600075" y="887"/>
                  </a:cubicBezTo>
                  <a:cubicBezTo>
                    <a:pt x="677862" y="4062"/>
                    <a:pt x="778668" y="24700"/>
                    <a:pt x="842962" y="43750"/>
                  </a:cubicBezTo>
                  <a:cubicBezTo>
                    <a:pt x="907256" y="62800"/>
                    <a:pt x="946546" y="88993"/>
                    <a:pt x="985837" y="11518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orme libre 45">
              <a:extLst>
                <a:ext uri="{FF2B5EF4-FFF2-40B4-BE49-F238E27FC236}">
                  <a16:creationId xmlns:a16="http://schemas.microsoft.com/office/drawing/2014/main" id="{364E1E6B-112F-3A46-9075-308B825FEFD4}"/>
                </a:ext>
              </a:extLst>
            </p:cNvPr>
            <p:cNvSpPr/>
            <p:nvPr/>
          </p:nvSpPr>
          <p:spPr>
            <a:xfrm>
              <a:off x="5743575" y="4755845"/>
              <a:ext cx="1190625" cy="540055"/>
            </a:xfrm>
            <a:custGeom>
              <a:avLst/>
              <a:gdLst>
                <a:gd name="connsiteX0" fmla="*/ 0 w 1190625"/>
                <a:gd name="connsiteY0" fmla="*/ 540055 h 540055"/>
                <a:gd name="connsiteX1" fmla="*/ 66675 w 1190625"/>
                <a:gd name="connsiteY1" fmla="*/ 411468 h 540055"/>
                <a:gd name="connsiteX2" fmla="*/ 280988 w 1190625"/>
                <a:gd name="connsiteY2" fmla="*/ 187630 h 540055"/>
                <a:gd name="connsiteX3" fmla="*/ 576263 w 1190625"/>
                <a:gd name="connsiteY3" fmla="*/ 54280 h 540055"/>
                <a:gd name="connsiteX4" fmla="*/ 804863 w 1190625"/>
                <a:gd name="connsiteY4" fmla="*/ 25705 h 540055"/>
                <a:gd name="connsiteX5" fmla="*/ 981075 w 1190625"/>
                <a:gd name="connsiteY5" fmla="*/ 1893 h 540055"/>
                <a:gd name="connsiteX6" fmla="*/ 1190625 w 1190625"/>
                <a:gd name="connsiteY6" fmla="*/ 78093 h 54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0625" h="540055">
                  <a:moveTo>
                    <a:pt x="0" y="540055"/>
                  </a:moveTo>
                  <a:cubicBezTo>
                    <a:pt x="9922" y="505130"/>
                    <a:pt x="19844" y="470205"/>
                    <a:pt x="66675" y="411468"/>
                  </a:cubicBezTo>
                  <a:cubicBezTo>
                    <a:pt x="113506" y="352731"/>
                    <a:pt x="196057" y="247161"/>
                    <a:pt x="280988" y="187630"/>
                  </a:cubicBezTo>
                  <a:cubicBezTo>
                    <a:pt x="365919" y="128099"/>
                    <a:pt x="488951" y="81267"/>
                    <a:pt x="576263" y="54280"/>
                  </a:cubicBezTo>
                  <a:cubicBezTo>
                    <a:pt x="663576" y="27292"/>
                    <a:pt x="804863" y="25705"/>
                    <a:pt x="804863" y="25705"/>
                  </a:cubicBezTo>
                  <a:cubicBezTo>
                    <a:pt x="872332" y="16974"/>
                    <a:pt x="916782" y="-6838"/>
                    <a:pt x="981075" y="1893"/>
                  </a:cubicBezTo>
                  <a:cubicBezTo>
                    <a:pt x="1045368" y="10624"/>
                    <a:pt x="1117996" y="44358"/>
                    <a:pt x="1190625" y="7809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Forme libre 46">
              <a:extLst>
                <a:ext uri="{FF2B5EF4-FFF2-40B4-BE49-F238E27FC236}">
                  <a16:creationId xmlns:a16="http://schemas.microsoft.com/office/drawing/2014/main" id="{BF7F9089-2C22-C045-9941-C29B88B3F036}"/>
                </a:ext>
              </a:extLst>
            </p:cNvPr>
            <p:cNvSpPr/>
            <p:nvPr/>
          </p:nvSpPr>
          <p:spPr>
            <a:xfrm>
              <a:off x="5524500" y="4543377"/>
              <a:ext cx="1390650" cy="776336"/>
            </a:xfrm>
            <a:custGeom>
              <a:avLst/>
              <a:gdLst>
                <a:gd name="connsiteX0" fmla="*/ 0 w 1390650"/>
                <a:gd name="connsiteY0" fmla="*/ 776336 h 776336"/>
                <a:gd name="connsiteX1" fmla="*/ 85725 w 1390650"/>
                <a:gd name="connsiteY1" fmla="*/ 581073 h 776336"/>
                <a:gd name="connsiteX2" fmla="*/ 257175 w 1390650"/>
                <a:gd name="connsiteY2" fmla="*/ 361998 h 776336"/>
                <a:gd name="connsiteX3" fmla="*/ 447675 w 1390650"/>
                <a:gd name="connsiteY3" fmla="*/ 181023 h 776336"/>
                <a:gd name="connsiteX4" fmla="*/ 762000 w 1390650"/>
                <a:gd name="connsiteY4" fmla="*/ 38148 h 776336"/>
                <a:gd name="connsiteX5" fmla="*/ 1019175 w 1390650"/>
                <a:gd name="connsiteY5" fmla="*/ 48 h 776336"/>
                <a:gd name="connsiteX6" fmla="*/ 1390650 w 1390650"/>
                <a:gd name="connsiteY6" fmla="*/ 42911 h 77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0650" h="776336">
                  <a:moveTo>
                    <a:pt x="0" y="776336"/>
                  </a:moveTo>
                  <a:cubicBezTo>
                    <a:pt x="21431" y="713232"/>
                    <a:pt x="42863" y="650129"/>
                    <a:pt x="85725" y="581073"/>
                  </a:cubicBezTo>
                  <a:cubicBezTo>
                    <a:pt x="128588" y="512017"/>
                    <a:pt x="196850" y="428673"/>
                    <a:pt x="257175" y="361998"/>
                  </a:cubicBezTo>
                  <a:cubicBezTo>
                    <a:pt x="317500" y="295323"/>
                    <a:pt x="363537" y="234998"/>
                    <a:pt x="447675" y="181023"/>
                  </a:cubicBezTo>
                  <a:cubicBezTo>
                    <a:pt x="531813" y="127048"/>
                    <a:pt x="666750" y="68311"/>
                    <a:pt x="762000" y="38148"/>
                  </a:cubicBezTo>
                  <a:cubicBezTo>
                    <a:pt x="857250" y="7985"/>
                    <a:pt x="914400" y="-746"/>
                    <a:pt x="1019175" y="48"/>
                  </a:cubicBezTo>
                  <a:cubicBezTo>
                    <a:pt x="1123950" y="842"/>
                    <a:pt x="1257300" y="21876"/>
                    <a:pt x="1390650" y="4291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Forme libre 47">
              <a:extLst>
                <a:ext uri="{FF2B5EF4-FFF2-40B4-BE49-F238E27FC236}">
                  <a16:creationId xmlns:a16="http://schemas.microsoft.com/office/drawing/2014/main" id="{B1A3DF9A-5771-7A4B-A84D-01B026465A44}"/>
                </a:ext>
              </a:extLst>
            </p:cNvPr>
            <p:cNvSpPr/>
            <p:nvPr/>
          </p:nvSpPr>
          <p:spPr>
            <a:xfrm>
              <a:off x="5857875" y="4381385"/>
              <a:ext cx="1052513" cy="266815"/>
            </a:xfrm>
            <a:custGeom>
              <a:avLst/>
              <a:gdLst>
                <a:gd name="connsiteX0" fmla="*/ 0 w 1052513"/>
                <a:gd name="connsiteY0" fmla="*/ 266815 h 266815"/>
                <a:gd name="connsiteX1" fmla="*/ 138113 w 1052513"/>
                <a:gd name="connsiteY1" fmla="*/ 142990 h 266815"/>
                <a:gd name="connsiteX2" fmla="*/ 319088 w 1052513"/>
                <a:gd name="connsiteY2" fmla="*/ 62028 h 266815"/>
                <a:gd name="connsiteX3" fmla="*/ 571500 w 1052513"/>
                <a:gd name="connsiteY3" fmla="*/ 23928 h 266815"/>
                <a:gd name="connsiteX4" fmla="*/ 819150 w 1052513"/>
                <a:gd name="connsiteY4" fmla="*/ 115 h 266815"/>
                <a:gd name="connsiteX5" fmla="*/ 981075 w 1052513"/>
                <a:gd name="connsiteY5" fmla="*/ 33453 h 266815"/>
                <a:gd name="connsiteX6" fmla="*/ 1052513 w 1052513"/>
                <a:gd name="connsiteY6" fmla="*/ 47740 h 2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2513" h="266815">
                  <a:moveTo>
                    <a:pt x="0" y="266815"/>
                  </a:moveTo>
                  <a:cubicBezTo>
                    <a:pt x="42466" y="221968"/>
                    <a:pt x="84932" y="177121"/>
                    <a:pt x="138113" y="142990"/>
                  </a:cubicBezTo>
                  <a:cubicBezTo>
                    <a:pt x="191294" y="108859"/>
                    <a:pt x="246857" y="81872"/>
                    <a:pt x="319088" y="62028"/>
                  </a:cubicBezTo>
                  <a:cubicBezTo>
                    <a:pt x="391319" y="42184"/>
                    <a:pt x="488156" y="34247"/>
                    <a:pt x="571500" y="23928"/>
                  </a:cubicBezTo>
                  <a:cubicBezTo>
                    <a:pt x="654844" y="13609"/>
                    <a:pt x="750888" y="-1472"/>
                    <a:pt x="819150" y="115"/>
                  </a:cubicBezTo>
                  <a:cubicBezTo>
                    <a:pt x="887412" y="1702"/>
                    <a:pt x="981075" y="33453"/>
                    <a:pt x="981075" y="33453"/>
                  </a:cubicBezTo>
                  <a:lnTo>
                    <a:pt x="1052513" y="47740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895A46E-5079-0444-B0B0-C06540C3287A}"/>
              </a:ext>
            </a:extLst>
          </p:cNvPr>
          <p:cNvCxnSpPr/>
          <p:nvPr/>
        </p:nvCxnSpPr>
        <p:spPr>
          <a:xfrm flipH="1" flipV="1">
            <a:off x="6053138" y="4750228"/>
            <a:ext cx="251576" cy="545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0BCA54F7-21D7-264D-94D6-5B5B0383C870}"/>
              </a:ext>
            </a:extLst>
          </p:cNvPr>
          <p:cNvCxnSpPr>
            <a:cxnSpLocks/>
          </p:cNvCxnSpPr>
          <p:nvPr/>
        </p:nvCxnSpPr>
        <p:spPr>
          <a:xfrm flipH="1" flipV="1">
            <a:off x="6372973" y="4668925"/>
            <a:ext cx="77530" cy="622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5DB1668-1CB2-3E48-8C19-CD86C2E9C3DF}"/>
              </a:ext>
            </a:extLst>
          </p:cNvPr>
          <p:cNvCxnSpPr>
            <a:cxnSpLocks/>
          </p:cNvCxnSpPr>
          <p:nvPr/>
        </p:nvCxnSpPr>
        <p:spPr>
          <a:xfrm flipV="1">
            <a:off x="6559066" y="4710108"/>
            <a:ext cx="234502" cy="537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01694B4-8926-6B41-A4C7-E022808DFCB8}"/>
              </a:ext>
            </a:extLst>
          </p:cNvPr>
          <p:cNvCxnSpPr>
            <a:cxnSpLocks/>
          </p:cNvCxnSpPr>
          <p:nvPr/>
        </p:nvCxnSpPr>
        <p:spPr>
          <a:xfrm flipH="1">
            <a:off x="4925997" y="2160688"/>
            <a:ext cx="21919" cy="356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4AA63C9B-71E1-8145-B608-CE0F2CCAD0E2}"/>
              </a:ext>
            </a:extLst>
          </p:cNvPr>
          <p:cNvCxnSpPr>
            <a:cxnSpLocks/>
          </p:cNvCxnSpPr>
          <p:nvPr/>
        </p:nvCxnSpPr>
        <p:spPr>
          <a:xfrm flipH="1" flipV="1">
            <a:off x="4954702" y="1777536"/>
            <a:ext cx="3458" cy="277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CD963B4D-E140-4A40-9EF9-7289830F2FE7}"/>
              </a:ext>
            </a:extLst>
          </p:cNvPr>
          <p:cNvCxnSpPr>
            <a:cxnSpLocks/>
          </p:cNvCxnSpPr>
          <p:nvPr/>
        </p:nvCxnSpPr>
        <p:spPr>
          <a:xfrm flipV="1">
            <a:off x="4949774" y="1948895"/>
            <a:ext cx="158030" cy="133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271D882-FF47-2342-91C6-98819821B657}"/>
              </a:ext>
            </a:extLst>
          </p:cNvPr>
          <p:cNvCxnSpPr>
            <a:cxnSpLocks/>
            <a:endCxn id="13" idx="8"/>
          </p:cNvCxnSpPr>
          <p:nvPr/>
        </p:nvCxnSpPr>
        <p:spPr>
          <a:xfrm>
            <a:off x="4963583" y="2136291"/>
            <a:ext cx="151342" cy="130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2AC5DD71-8B9D-3246-A429-8134CAF92C2E}"/>
              </a:ext>
            </a:extLst>
          </p:cNvPr>
          <p:cNvCxnSpPr>
            <a:cxnSpLocks/>
          </p:cNvCxnSpPr>
          <p:nvPr/>
        </p:nvCxnSpPr>
        <p:spPr>
          <a:xfrm flipH="1">
            <a:off x="4777752" y="2102950"/>
            <a:ext cx="162016" cy="74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riangle 84">
            <a:extLst>
              <a:ext uri="{FF2B5EF4-FFF2-40B4-BE49-F238E27FC236}">
                <a16:creationId xmlns:a16="http://schemas.microsoft.com/office/drawing/2014/main" id="{27DBF39E-7974-7744-AA37-2318CBB72D6C}"/>
              </a:ext>
            </a:extLst>
          </p:cNvPr>
          <p:cNvSpPr/>
          <p:nvPr/>
        </p:nvSpPr>
        <p:spPr>
          <a:xfrm rot="3022370">
            <a:off x="6165540" y="5562402"/>
            <a:ext cx="103260" cy="1190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B22713C5-6386-5042-ACC6-919C8C09B6CA}"/>
              </a:ext>
            </a:extLst>
          </p:cNvPr>
          <p:cNvSpPr/>
          <p:nvPr/>
        </p:nvSpPr>
        <p:spPr>
          <a:xfrm rot="21319195">
            <a:off x="6284880" y="5593787"/>
            <a:ext cx="103260" cy="1190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riangle 86">
            <a:extLst>
              <a:ext uri="{FF2B5EF4-FFF2-40B4-BE49-F238E27FC236}">
                <a16:creationId xmlns:a16="http://schemas.microsoft.com/office/drawing/2014/main" id="{2A0DC88F-CDF8-514C-A589-C8601E96A45E}"/>
              </a:ext>
            </a:extLst>
          </p:cNvPr>
          <p:cNvSpPr/>
          <p:nvPr/>
        </p:nvSpPr>
        <p:spPr>
          <a:xfrm rot="20248367">
            <a:off x="6422154" y="5569664"/>
            <a:ext cx="103260" cy="1190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orme libre 87">
            <a:extLst>
              <a:ext uri="{FF2B5EF4-FFF2-40B4-BE49-F238E27FC236}">
                <a16:creationId xmlns:a16="http://schemas.microsoft.com/office/drawing/2014/main" id="{FFC22677-5458-AC41-82ED-1315CE216134}"/>
              </a:ext>
            </a:extLst>
          </p:cNvPr>
          <p:cNvSpPr>
            <a:spLocks noChangeAspect="1"/>
          </p:cNvSpPr>
          <p:nvPr/>
        </p:nvSpPr>
        <p:spPr>
          <a:xfrm>
            <a:off x="3967174" y="4819610"/>
            <a:ext cx="243847" cy="62649"/>
          </a:xfrm>
          <a:custGeom>
            <a:avLst/>
            <a:gdLst>
              <a:gd name="connsiteX0" fmla="*/ 0 w 304800"/>
              <a:gd name="connsiteY0" fmla="*/ 90541 h 90541"/>
              <a:gd name="connsiteX1" fmla="*/ 52387 w 304800"/>
              <a:gd name="connsiteY1" fmla="*/ 53 h 90541"/>
              <a:gd name="connsiteX2" fmla="*/ 104775 w 304800"/>
              <a:gd name="connsiteY2" fmla="*/ 76253 h 90541"/>
              <a:gd name="connsiteX3" fmla="*/ 161925 w 304800"/>
              <a:gd name="connsiteY3" fmla="*/ 4816 h 90541"/>
              <a:gd name="connsiteX4" fmla="*/ 219075 w 304800"/>
              <a:gd name="connsiteY4" fmla="*/ 76253 h 90541"/>
              <a:gd name="connsiteX5" fmla="*/ 252412 w 304800"/>
              <a:gd name="connsiteY5" fmla="*/ 47678 h 90541"/>
              <a:gd name="connsiteX6" fmla="*/ 304800 w 304800"/>
              <a:gd name="connsiteY6" fmla="*/ 42916 h 90541"/>
              <a:gd name="connsiteX0" fmla="*/ 0 w 385763"/>
              <a:gd name="connsiteY0" fmla="*/ 90541 h 90541"/>
              <a:gd name="connsiteX1" fmla="*/ 52387 w 385763"/>
              <a:gd name="connsiteY1" fmla="*/ 53 h 90541"/>
              <a:gd name="connsiteX2" fmla="*/ 104775 w 385763"/>
              <a:gd name="connsiteY2" fmla="*/ 76253 h 90541"/>
              <a:gd name="connsiteX3" fmla="*/ 161925 w 385763"/>
              <a:gd name="connsiteY3" fmla="*/ 4816 h 90541"/>
              <a:gd name="connsiteX4" fmla="*/ 219075 w 385763"/>
              <a:gd name="connsiteY4" fmla="*/ 76253 h 90541"/>
              <a:gd name="connsiteX5" fmla="*/ 252412 w 385763"/>
              <a:gd name="connsiteY5" fmla="*/ 47678 h 90541"/>
              <a:gd name="connsiteX6" fmla="*/ 385763 w 385763"/>
              <a:gd name="connsiteY6" fmla="*/ 42916 h 90541"/>
              <a:gd name="connsiteX0" fmla="*/ 0 w 352426"/>
              <a:gd name="connsiteY0" fmla="*/ 90541 h 90541"/>
              <a:gd name="connsiteX1" fmla="*/ 52387 w 352426"/>
              <a:gd name="connsiteY1" fmla="*/ 53 h 90541"/>
              <a:gd name="connsiteX2" fmla="*/ 104775 w 352426"/>
              <a:gd name="connsiteY2" fmla="*/ 76253 h 90541"/>
              <a:gd name="connsiteX3" fmla="*/ 161925 w 352426"/>
              <a:gd name="connsiteY3" fmla="*/ 4816 h 90541"/>
              <a:gd name="connsiteX4" fmla="*/ 219075 w 352426"/>
              <a:gd name="connsiteY4" fmla="*/ 76253 h 90541"/>
              <a:gd name="connsiteX5" fmla="*/ 252412 w 352426"/>
              <a:gd name="connsiteY5" fmla="*/ 47678 h 90541"/>
              <a:gd name="connsiteX6" fmla="*/ 352426 w 352426"/>
              <a:gd name="connsiteY6" fmla="*/ 47679 h 9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426" h="90541">
                <a:moveTo>
                  <a:pt x="0" y="90541"/>
                </a:moveTo>
                <a:cubicBezTo>
                  <a:pt x="17462" y="46487"/>
                  <a:pt x="34925" y="2434"/>
                  <a:pt x="52387" y="53"/>
                </a:cubicBezTo>
                <a:cubicBezTo>
                  <a:pt x="69849" y="-2328"/>
                  <a:pt x="86519" y="75459"/>
                  <a:pt x="104775" y="76253"/>
                </a:cubicBezTo>
                <a:cubicBezTo>
                  <a:pt x="123031" y="77047"/>
                  <a:pt x="142875" y="4816"/>
                  <a:pt x="161925" y="4816"/>
                </a:cubicBezTo>
                <a:cubicBezTo>
                  <a:pt x="180975" y="4816"/>
                  <a:pt x="203994" y="69109"/>
                  <a:pt x="219075" y="76253"/>
                </a:cubicBezTo>
                <a:cubicBezTo>
                  <a:pt x="234156" y="83397"/>
                  <a:pt x="230187" y="52440"/>
                  <a:pt x="252412" y="47678"/>
                </a:cubicBezTo>
                <a:cubicBezTo>
                  <a:pt x="274637" y="42916"/>
                  <a:pt x="333376" y="47282"/>
                  <a:pt x="352426" y="4767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orme libre 88">
            <a:extLst>
              <a:ext uri="{FF2B5EF4-FFF2-40B4-BE49-F238E27FC236}">
                <a16:creationId xmlns:a16="http://schemas.microsoft.com/office/drawing/2014/main" id="{9C2F71F5-7E56-D04A-8DAE-8A36F1734177}"/>
              </a:ext>
            </a:extLst>
          </p:cNvPr>
          <p:cNvSpPr>
            <a:spLocks noChangeAspect="1"/>
          </p:cNvSpPr>
          <p:nvPr/>
        </p:nvSpPr>
        <p:spPr>
          <a:xfrm rot="6793121">
            <a:off x="6323453" y="1292652"/>
            <a:ext cx="243847" cy="62649"/>
          </a:xfrm>
          <a:custGeom>
            <a:avLst/>
            <a:gdLst>
              <a:gd name="connsiteX0" fmla="*/ 0 w 304800"/>
              <a:gd name="connsiteY0" fmla="*/ 90541 h 90541"/>
              <a:gd name="connsiteX1" fmla="*/ 52387 w 304800"/>
              <a:gd name="connsiteY1" fmla="*/ 53 h 90541"/>
              <a:gd name="connsiteX2" fmla="*/ 104775 w 304800"/>
              <a:gd name="connsiteY2" fmla="*/ 76253 h 90541"/>
              <a:gd name="connsiteX3" fmla="*/ 161925 w 304800"/>
              <a:gd name="connsiteY3" fmla="*/ 4816 h 90541"/>
              <a:gd name="connsiteX4" fmla="*/ 219075 w 304800"/>
              <a:gd name="connsiteY4" fmla="*/ 76253 h 90541"/>
              <a:gd name="connsiteX5" fmla="*/ 252412 w 304800"/>
              <a:gd name="connsiteY5" fmla="*/ 47678 h 90541"/>
              <a:gd name="connsiteX6" fmla="*/ 304800 w 304800"/>
              <a:gd name="connsiteY6" fmla="*/ 42916 h 90541"/>
              <a:gd name="connsiteX0" fmla="*/ 0 w 385763"/>
              <a:gd name="connsiteY0" fmla="*/ 90541 h 90541"/>
              <a:gd name="connsiteX1" fmla="*/ 52387 w 385763"/>
              <a:gd name="connsiteY1" fmla="*/ 53 h 90541"/>
              <a:gd name="connsiteX2" fmla="*/ 104775 w 385763"/>
              <a:gd name="connsiteY2" fmla="*/ 76253 h 90541"/>
              <a:gd name="connsiteX3" fmla="*/ 161925 w 385763"/>
              <a:gd name="connsiteY3" fmla="*/ 4816 h 90541"/>
              <a:gd name="connsiteX4" fmla="*/ 219075 w 385763"/>
              <a:gd name="connsiteY4" fmla="*/ 76253 h 90541"/>
              <a:gd name="connsiteX5" fmla="*/ 252412 w 385763"/>
              <a:gd name="connsiteY5" fmla="*/ 47678 h 90541"/>
              <a:gd name="connsiteX6" fmla="*/ 385763 w 385763"/>
              <a:gd name="connsiteY6" fmla="*/ 42916 h 90541"/>
              <a:gd name="connsiteX0" fmla="*/ 0 w 352426"/>
              <a:gd name="connsiteY0" fmla="*/ 90541 h 90541"/>
              <a:gd name="connsiteX1" fmla="*/ 52387 w 352426"/>
              <a:gd name="connsiteY1" fmla="*/ 53 h 90541"/>
              <a:gd name="connsiteX2" fmla="*/ 104775 w 352426"/>
              <a:gd name="connsiteY2" fmla="*/ 76253 h 90541"/>
              <a:gd name="connsiteX3" fmla="*/ 161925 w 352426"/>
              <a:gd name="connsiteY3" fmla="*/ 4816 h 90541"/>
              <a:gd name="connsiteX4" fmla="*/ 219075 w 352426"/>
              <a:gd name="connsiteY4" fmla="*/ 76253 h 90541"/>
              <a:gd name="connsiteX5" fmla="*/ 252412 w 352426"/>
              <a:gd name="connsiteY5" fmla="*/ 47678 h 90541"/>
              <a:gd name="connsiteX6" fmla="*/ 352426 w 352426"/>
              <a:gd name="connsiteY6" fmla="*/ 47679 h 9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426" h="90541">
                <a:moveTo>
                  <a:pt x="0" y="90541"/>
                </a:moveTo>
                <a:cubicBezTo>
                  <a:pt x="17462" y="46487"/>
                  <a:pt x="34925" y="2434"/>
                  <a:pt x="52387" y="53"/>
                </a:cubicBezTo>
                <a:cubicBezTo>
                  <a:pt x="69849" y="-2328"/>
                  <a:pt x="86519" y="75459"/>
                  <a:pt x="104775" y="76253"/>
                </a:cubicBezTo>
                <a:cubicBezTo>
                  <a:pt x="123031" y="77047"/>
                  <a:pt x="142875" y="4816"/>
                  <a:pt x="161925" y="4816"/>
                </a:cubicBezTo>
                <a:cubicBezTo>
                  <a:pt x="180975" y="4816"/>
                  <a:pt x="203994" y="69109"/>
                  <a:pt x="219075" y="76253"/>
                </a:cubicBezTo>
                <a:cubicBezTo>
                  <a:pt x="234156" y="83397"/>
                  <a:pt x="230187" y="52440"/>
                  <a:pt x="252412" y="47678"/>
                </a:cubicBezTo>
                <a:cubicBezTo>
                  <a:pt x="274637" y="42916"/>
                  <a:pt x="333376" y="47282"/>
                  <a:pt x="352426" y="4767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orme libre 90">
            <a:extLst>
              <a:ext uri="{FF2B5EF4-FFF2-40B4-BE49-F238E27FC236}">
                <a16:creationId xmlns:a16="http://schemas.microsoft.com/office/drawing/2014/main" id="{B9E3D0EF-A403-1449-9A66-4F7B95D06CCD}"/>
              </a:ext>
            </a:extLst>
          </p:cNvPr>
          <p:cNvSpPr>
            <a:spLocks noChangeAspect="1"/>
          </p:cNvSpPr>
          <p:nvPr/>
        </p:nvSpPr>
        <p:spPr>
          <a:xfrm rot="5959322">
            <a:off x="5675738" y="1835589"/>
            <a:ext cx="243847" cy="62649"/>
          </a:xfrm>
          <a:custGeom>
            <a:avLst/>
            <a:gdLst>
              <a:gd name="connsiteX0" fmla="*/ 0 w 304800"/>
              <a:gd name="connsiteY0" fmla="*/ 90541 h 90541"/>
              <a:gd name="connsiteX1" fmla="*/ 52387 w 304800"/>
              <a:gd name="connsiteY1" fmla="*/ 53 h 90541"/>
              <a:gd name="connsiteX2" fmla="*/ 104775 w 304800"/>
              <a:gd name="connsiteY2" fmla="*/ 76253 h 90541"/>
              <a:gd name="connsiteX3" fmla="*/ 161925 w 304800"/>
              <a:gd name="connsiteY3" fmla="*/ 4816 h 90541"/>
              <a:gd name="connsiteX4" fmla="*/ 219075 w 304800"/>
              <a:gd name="connsiteY4" fmla="*/ 76253 h 90541"/>
              <a:gd name="connsiteX5" fmla="*/ 252412 w 304800"/>
              <a:gd name="connsiteY5" fmla="*/ 47678 h 90541"/>
              <a:gd name="connsiteX6" fmla="*/ 304800 w 304800"/>
              <a:gd name="connsiteY6" fmla="*/ 42916 h 90541"/>
              <a:gd name="connsiteX0" fmla="*/ 0 w 385763"/>
              <a:gd name="connsiteY0" fmla="*/ 90541 h 90541"/>
              <a:gd name="connsiteX1" fmla="*/ 52387 w 385763"/>
              <a:gd name="connsiteY1" fmla="*/ 53 h 90541"/>
              <a:gd name="connsiteX2" fmla="*/ 104775 w 385763"/>
              <a:gd name="connsiteY2" fmla="*/ 76253 h 90541"/>
              <a:gd name="connsiteX3" fmla="*/ 161925 w 385763"/>
              <a:gd name="connsiteY3" fmla="*/ 4816 h 90541"/>
              <a:gd name="connsiteX4" fmla="*/ 219075 w 385763"/>
              <a:gd name="connsiteY4" fmla="*/ 76253 h 90541"/>
              <a:gd name="connsiteX5" fmla="*/ 252412 w 385763"/>
              <a:gd name="connsiteY5" fmla="*/ 47678 h 90541"/>
              <a:gd name="connsiteX6" fmla="*/ 385763 w 385763"/>
              <a:gd name="connsiteY6" fmla="*/ 42916 h 90541"/>
              <a:gd name="connsiteX0" fmla="*/ 0 w 352426"/>
              <a:gd name="connsiteY0" fmla="*/ 90541 h 90541"/>
              <a:gd name="connsiteX1" fmla="*/ 52387 w 352426"/>
              <a:gd name="connsiteY1" fmla="*/ 53 h 90541"/>
              <a:gd name="connsiteX2" fmla="*/ 104775 w 352426"/>
              <a:gd name="connsiteY2" fmla="*/ 76253 h 90541"/>
              <a:gd name="connsiteX3" fmla="*/ 161925 w 352426"/>
              <a:gd name="connsiteY3" fmla="*/ 4816 h 90541"/>
              <a:gd name="connsiteX4" fmla="*/ 219075 w 352426"/>
              <a:gd name="connsiteY4" fmla="*/ 76253 h 90541"/>
              <a:gd name="connsiteX5" fmla="*/ 252412 w 352426"/>
              <a:gd name="connsiteY5" fmla="*/ 47678 h 90541"/>
              <a:gd name="connsiteX6" fmla="*/ 352426 w 352426"/>
              <a:gd name="connsiteY6" fmla="*/ 47679 h 9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426" h="90541">
                <a:moveTo>
                  <a:pt x="0" y="90541"/>
                </a:moveTo>
                <a:cubicBezTo>
                  <a:pt x="17462" y="46487"/>
                  <a:pt x="34925" y="2434"/>
                  <a:pt x="52387" y="53"/>
                </a:cubicBezTo>
                <a:cubicBezTo>
                  <a:pt x="69849" y="-2328"/>
                  <a:pt x="86519" y="75459"/>
                  <a:pt x="104775" y="76253"/>
                </a:cubicBezTo>
                <a:cubicBezTo>
                  <a:pt x="123031" y="77047"/>
                  <a:pt x="142875" y="4816"/>
                  <a:pt x="161925" y="4816"/>
                </a:cubicBezTo>
                <a:cubicBezTo>
                  <a:pt x="180975" y="4816"/>
                  <a:pt x="203994" y="69109"/>
                  <a:pt x="219075" y="76253"/>
                </a:cubicBezTo>
                <a:cubicBezTo>
                  <a:pt x="234156" y="83397"/>
                  <a:pt x="230187" y="52440"/>
                  <a:pt x="252412" y="47678"/>
                </a:cubicBezTo>
                <a:cubicBezTo>
                  <a:pt x="274637" y="42916"/>
                  <a:pt x="333376" y="47282"/>
                  <a:pt x="352426" y="4767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Forme libre 91">
            <a:extLst>
              <a:ext uri="{FF2B5EF4-FFF2-40B4-BE49-F238E27FC236}">
                <a16:creationId xmlns:a16="http://schemas.microsoft.com/office/drawing/2014/main" id="{16BC0166-C9B2-8248-9EF2-C1E59D9F12CE}"/>
              </a:ext>
            </a:extLst>
          </p:cNvPr>
          <p:cNvSpPr>
            <a:spLocks noChangeAspect="1"/>
          </p:cNvSpPr>
          <p:nvPr/>
        </p:nvSpPr>
        <p:spPr>
          <a:xfrm rot="18728966">
            <a:off x="6218780" y="1441013"/>
            <a:ext cx="84009" cy="67446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4" name="Forme libre 93">
            <a:extLst>
              <a:ext uri="{FF2B5EF4-FFF2-40B4-BE49-F238E27FC236}">
                <a16:creationId xmlns:a16="http://schemas.microsoft.com/office/drawing/2014/main" id="{24D8E8E0-E038-C841-A3C1-FF858F84D64D}"/>
              </a:ext>
            </a:extLst>
          </p:cNvPr>
          <p:cNvSpPr>
            <a:spLocks noChangeAspect="1"/>
          </p:cNvSpPr>
          <p:nvPr/>
        </p:nvSpPr>
        <p:spPr>
          <a:xfrm rot="12500651">
            <a:off x="6242589" y="1502922"/>
            <a:ext cx="84009" cy="67446"/>
          </a:xfrm>
          <a:custGeom>
            <a:avLst/>
            <a:gdLst>
              <a:gd name="connsiteX0" fmla="*/ 91978 w 240727"/>
              <a:gd name="connsiteY0" fmla="*/ 217141 h 220417"/>
              <a:gd name="connsiteX1" fmla="*/ 215803 w 240727"/>
              <a:gd name="connsiteY1" fmla="*/ 198091 h 220417"/>
              <a:gd name="connsiteX2" fmla="*/ 239616 w 240727"/>
              <a:gd name="connsiteY2" fmla="*/ 174279 h 220417"/>
              <a:gd name="connsiteX3" fmla="*/ 196753 w 240727"/>
              <a:gd name="connsiteY3" fmla="*/ 131416 h 220417"/>
              <a:gd name="connsiteX4" fmla="*/ 158653 w 240727"/>
              <a:gd name="connsiteY4" fmla="*/ 45691 h 220417"/>
              <a:gd name="connsiteX5" fmla="*/ 125316 w 240727"/>
              <a:gd name="connsiteY5" fmla="*/ 7591 h 220417"/>
              <a:gd name="connsiteX6" fmla="*/ 101503 w 240727"/>
              <a:gd name="connsiteY6" fmla="*/ 2829 h 220417"/>
              <a:gd name="connsiteX7" fmla="*/ 44353 w 240727"/>
              <a:gd name="connsiteY7" fmla="*/ 40929 h 220417"/>
              <a:gd name="connsiteX8" fmla="*/ 1491 w 240727"/>
              <a:gd name="connsiteY8" fmla="*/ 83791 h 220417"/>
              <a:gd name="connsiteX9" fmla="*/ 15778 w 240727"/>
              <a:gd name="connsiteY9" fmla="*/ 117129 h 220417"/>
              <a:gd name="connsiteX10" fmla="*/ 91978 w 240727"/>
              <a:gd name="connsiteY10" fmla="*/ 217141 h 2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727" h="220417">
                <a:moveTo>
                  <a:pt x="91978" y="217141"/>
                </a:moveTo>
                <a:cubicBezTo>
                  <a:pt x="125315" y="230635"/>
                  <a:pt x="215803" y="198091"/>
                  <a:pt x="215803" y="198091"/>
                </a:cubicBezTo>
                <a:cubicBezTo>
                  <a:pt x="240409" y="190947"/>
                  <a:pt x="242791" y="185392"/>
                  <a:pt x="239616" y="174279"/>
                </a:cubicBezTo>
                <a:cubicBezTo>
                  <a:pt x="236441" y="163166"/>
                  <a:pt x="210247" y="152847"/>
                  <a:pt x="196753" y="131416"/>
                </a:cubicBezTo>
                <a:cubicBezTo>
                  <a:pt x="183259" y="109985"/>
                  <a:pt x="170559" y="66329"/>
                  <a:pt x="158653" y="45691"/>
                </a:cubicBezTo>
                <a:cubicBezTo>
                  <a:pt x="146747" y="25053"/>
                  <a:pt x="125316" y="7591"/>
                  <a:pt x="125316" y="7591"/>
                </a:cubicBezTo>
                <a:cubicBezTo>
                  <a:pt x="115791" y="447"/>
                  <a:pt x="114997" y="-2727"/>
                  <a:pt x="101503" y="2829"/>
                </a:cubicBezTo>
                <a:cubicBezTo>
                  <a:pt x="88009" y="8385"/>
                  <a:pt x="61022" y="27435"/>
                  <a:pt x="44353" y="40929"/>
                </a:cubicBezTo>
                <a:cubicBezTo>
                  <a:pt x="27684" y="54423"/>
                  <a:pt x="6254" y="71091"/>
                  <a:pt x="1491" y="83791"/>
                </a:cubicBezTo>
                <a:cubicBezTo>
                  <a:pt x="-3272" y="96491"/>
                  <a:pt x="3872" y="96491"/>
                  <a:pt x="15778" y="117129"/>
                </a:cubicBezTo>
                <a:cubicBezTo>
                  <a:pt x="27684" y="137767"/>
                  <a:pt x="58641" y="203647"/>
                  <a:pt x="91978" y="21714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4370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pouilly@ird.fr</dc:creator>
  <cp:lastModifiedBy>pouilly@ird.fr</cp:lastModifiedBy>
  <cp:revision>4</cp:revision>
  <dcterms:created xsi:type="dcterms:W3CDTF">2019-03-09T16:39:22Z</dcterms:created>
  <dcterms:modified xsi:type="dcterms:W3CDTF">2019-03-09T17:16:31Z</dcterms:modified>
</cp:coreProperties>
</file>