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8288000" cx="10287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464919" y="685800"/>
            <a:ext cx="1928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464919" y="685800"/>
            <a:ext cx="19286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50671" y="2647377"/>
            <a:ext cx="9585599" cy="7298099"/>
          </a:xfrm>
          <a:prstGeom prst="rect">
            <a:avLst/>
          </a:prstGeom>
        </p:spPr>
        <p:txBody>
          <a:bodyPr anchorCtr="0" anchor="b" bIns="176925" lIns="176925" rIns="176925" tIns="176925"/>
          <a:lstStyle>
            <a:lvl1pPr lvl="0" algn="ctr">
              <a:spcBef>
                <a:spcPts val="0"/>
              </a:spcBef>
              <a:buSzPct val="100000"/>
              <a:defRPr sz="10100"/>
            </a:lvl1pPr>
            <a:lvl2pPr lvl="1" algn="ctr">
              <a:spcBef>
                <a:spcPts val="0"/>
              </a:spcBef>
              <a:buSzPct val="100000"/>
              <a:defRPr sz="10100"/>
            </a:lvl2pPr>
            <a:lvl3pPr lvl="2" algn="ctr">
              <a:spcBef>
                <a:spcPts val="0"/>
              </a:spcBef>
              <a:buSzPct val="100000"/>
              <a:defRPr sz="10100"/>
            </a:lvl3pPr>
            <a:lvl4pPr lvl="3" algn="ctr">
              <a:spcBef>
                <a:spcPts val="0"/>
              </a:spcBef>
              <a:buSzPct val="100000"/>
              <a:defRPr sz="10100"/>
            </a:lvl4pPr>
            <a:lvl5pPr lvl="4" algn="ctr">
              <a:spcBef>
                <a:spcPts val="0"/>
              </a:spcBef>
              <a:buSzPct val="100000"/>
              <a:defRPr sz="10100"/>
            </a:lvl5pPr>
            <a:lvl6pPr lvl="5" algn="ctr">
              <a:spcBef>
                <a:spcPts val="0"/>
              </a:spcBef>
              <a:buSzPct val="100000"/>
              <a:defRPr sz="10100"/>
            </a:lvl6pPr>
            <a:lvl7pPr lvl="6" algn="ctr">
              <a:spcBef>
                <a:spcPts val="0"/>
              </a:spcBef>
              <a:buSzPct val="100000"/>
              <a:defRPr sz="10100"/>
            </a:lvl7pPr>
            <a:lvl8pPr lvl="7" algn="ctr">
              <a:spcBef>
                <a:spcPts val="0"/>
              </a:spcBef>
              <a:buSzPct val="100000"/>
              <a:defRPr sz="10100"/>
            </a:lvl8pPr>
            <a:lvl9pPr lvl="8" algn="ctr">
              <a:spcBef>
                <a:spcPts val="0"/>
              </a:spcBef>
              <a:buSzPct val="100000"/>
              <a:defRPr sz="101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50662" y="10076889"/>
            <a:ext cx="9585599" cy="2818200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50662" y="3932889"/>
            <a:ext cx="9585599" cy="6981300"/>
          </a:xfrm>
          <a:prstGeom prst="rect">
            <a:avLst/>
          </a:prstGeom>
        </p:spPr>
        <p:txBody>
          <a:bodyPr anchorCtr="0" anchor="b" bIns="176925" lIns="176925" rIns="176925" tIns="176925"/>
          <a:lstStyle>
            <a:lvl1pPr lvl="0" algn="ctr">
              <a:spcBef>
                <a:spcPts val="0"/>
              </a:spcBef>
              <a:buSzPct val="100000"/>
              <a:defRPr sz="23200"/>
            </a:lvl1pPr>
            <a:lvl2pPr lvl="1" algn="ctr">
              <a:spcBef>
                <a:spcPts val="0"/>
              </a:spcBef>
              <a:buSzPct val="100000"/>
              <a:defRPr sz="23200"/>
            </a:lvl2pPr>
            <a:lvl3pPr lvl="2" algn="ctr">
              <a:spcBef>
                <a:spcPts val="0"/>
              </a:spcBef>
              <a:buSzPct val="100000"/>
              <a:defRPr sz="23200"/>
            </a:lvl3pPr>
            <a:lvl4pPr lvl="3" algn="ctr">
              <a:spcBef>
                <a:spcPts val="0"/>
              </a:spcBef>
              <a:buSzPct val="100000"/>
              <a:defRPr sz="23200"/>
            </a:lvl4pPr>
            <a:lvl5pPr lvl="4" algn="ctr">
              <a:spcBef>
                <a:spcPts val="0"/>
              </a:spcBef>
              <a:buSzPct val="100000"/>
              <a:defRPr sz="23200"/>
            </a:lvl5pPr>
            <a:lvl6pPr lvl="5" algn="ctr">
              <a:spcBef>
                <a:spcPts val="0"/>
              </a:spcBef>
              <a:buSzPct val="100000"/>
              <a:defRPr sz="23200"/>
            </a:lvl6pPr>
            <a:lvl7pPr lvl="6" algn="ctr">
              <a:spcBef>
                <a:spcPts val="0"/>
              </a:spcBef>
              <a:buSzPct val="100000"/>
              <a:defRPr sz="23200"/>
            </a:lvl7pPr>
            <a:lvl8pPr lvl="7" algn="ctr">
              <a:spcBef>
                <a:spcPts val="0"/>
              </a:spcBef>
              <a:buSzPct val="100000"/>
              <a:defRPr sz="23200"/>
            </a:lvl8pPr>
            <a:lvl9pPr lvl="8" algn="ctr">
              <a:spcBef>
                <a:spcPts val="0"/>
              </a:spcBef>
              <a:buSzPct val="100000"/>
              <a:defRPr sz="23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50662" y="11207910"/>
            <a:ext cx="9585599" cy="4625100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50662" y="7647466"/>
            <a:ext cx="9585599" cy="2993099"/>
          </a:xfrm>
          <a:prstGeom prst="rect">
            <a:avLst/>
          </a:prstGeom>
        </p:spPr>
        <p:txBody>
          <a:bodyPr anchorCtr="0" anchor="ctr" bIns="176925" lIns="176925" rIns="176925" tIns="176925"/>
          <a:lstStyle>
            <a:lvl1pPr lvl="0" algn="ctr">
              <a:spcBef>
                <a:spcPts val="0"/>
              </a:spcBef>
              <a:buSzPct val="100000"/>
              <a:defRPr sz="7000"/>
            </a:lvl1pPr>
            <a:lvl2pPr lvl="1" algn="ctr">
              <a:spcBef>
                <a:spcPts val="0"/>
              </a:spcBef>
              <a:buSzPct val="100000"/>
              <a:defRPr sz="7000"/>
            </a:lvl2pPr>
            <a:lvl3pPr lvl="2" algn="ctr">
              <a:spcBef>
                <a:spcPts val="0"/>
              </a:spcBef>
              <a:buSzPct val="100000"/>
              <a:defRPr sz="7000"/>
            </a:lvl3pPr>
            <a:lvl4pPr lvl="3" algn="ctr">
              <a:spcBef>
                <a:spcPts val="0"/>
              </a:spcBef>
              <a:buSzPct val="100000"/>
              <a:defRPr sz="7000"/>
            </a:lvl4pPr>
            <a:lvl5pPr lvl="4" algn="ctr">
              <a:spcBef>
                <a:spcPts val="0"/>
              </a:spcBef>
              <a:buSzPct val="100000"/>
              <a:defRPr sz="7000"/>
            </a:lvl5pPr>
            <a:lvl6pPr lvl="5" algn="ctr">
              <a:spcBef>
                <a:spcPts val="0"/>
              </a:spcBef>
              <a:buSzPct val="100000"/>
              <a:defRPr sz="7000"/>
            </a:lvl6pPr>
            <a:lvl7pPr lvl="6" algn="ctr">
              <a:spcBef>
                <a:spcPts val="0"/>
              </a:spcBef>
              <a:buSzPct val="100000"/>
              <a:defRPr sz="7000"/>
            </a:lvl7pPr>
            <a:lvl8pPr lvl="7" algn="ctr">
              <a:spcBef>
                <a:spcPts val="0"/>
              </a:spcBef>
              <a:buSzPct val="100000"/>
              <a:defRPr sz="7000"/>
            </a:lvl8pPr>
            <a:lvl9pPr lvl="8" algn="ctr">
              <a:spcBef>
                <a:spcPts val="0"/>
              </a:spcBef>
              <a:buSzPct val="100000"/>
              <a:defRPr sz="7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50662" y="1582311"/>
            <a:ext cx="9585599" cy="20363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50662" y="4097689"/>
            <a:ext cx="9585599" cy="121472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50662" y="1582311"/>
            <a:ext cx="9585599" cy="20363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50662" y="4097689"/>
            <a:ext cx="4500000" cy="121472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436450" y="4097689"/>
            <a:ext cx="4500000" cy="121472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50662" y="1582311"/>
            <a:ext cx="9585599" cy="20363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50662" y="1975466"/>
            <a:ext cx="3158999" cy="2686800"/>
          </a:xfrm>
          <a:prstGeom prst="rect">
            <a:avLst/>
          </a:prstGeom>
        </p:spPr>
        <p:txBody>
          <a:bodyPr anchorCtr="0" anchor="b" bIns="176925" lIns="176925" rIns="176925" tIns="176925"/>
          <a:lstStyle>
            <a:lvl1pPr lvl="0">
              <a:spcBef>
                <a:spcPts val="0"/>
              </a:spcBef>
              <a:buSzPct val="100000"/>
              <a:defRPr sz="4600"/>
            </a:lvl1pPr>
            <a:lvl2pPr lvl="1">
              <a:spcBef>
                <a:spcPts val="0"/>
              </a:spcBef>
              <a:buSzPct val="100000"/>
              <a:defRPr sz="4600"/>
            </a:lvl2pPr>
            <a:lvl3pPr lvl="2">
              <a:spcBef>
                <a:spcPts val="0"/>
              </a:spcBef>
              <a:buSzPct val="100000"/>
              <a:defRPr sz="4600"/>
            </a:lvl3pPr>
            <a:lvl4pPr lvl="3">
              <a:spcBef>
                <a:spcPts val="0"/>
              </a:spcBef>
              <a:buSzPct val="100000"/>
              <a:defRPr sz="4600"/>
            </a:lvl4pPr>
            <a:lvl5pPr lvl="4">
              <a:spcBef>
                <a:spcPts val="0"/>
              </a:spcBef>
              <a:buSzPct val="100000"/>
              <a:defRPr sz="4600"/>
            </a:lvl5pPr>
            <a:lvl6pPr lvl="5">
              <a:spcBef>
                <a:spcPts val="0"/>
              </a:spcBef>
              <a:buSzPct val="100000"/>
              <a:defRPr sz="4600"/>
            </a:lvl6pPr>
            <a:lvl7pPr lvl="6">
              <a:spcBef>
                <a:spcPts val="0"/>
              </a:spcBef>
              <a:buSzPct val="100000"/>
              <a:defRPr sz="4600"/>
            </a:lvl7pPr>
            <a:lvl8pPr lvl="7">
              <a:spcBef>
                <a:spcPts val="0"/>
              </a:spcBef>
              <a:buSzPct val="100000"/>
              <a:defRPr sz="4600"/>
            </a:lvl8pPr>
            <a:lvl9pPr lvl="8">
              <a:spcBef>
                <a:spcPts val="0"/>
              </a:spcBef>
              <a:buSzPct val="100000"/>
              <a:defRPr sz="4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50662" y="4940800"/>
            <a:ext cx="3158999" cy="113045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buSzPct val="100000"/>
              <a:defRPr sz="2300"/>
            </a:lvl1pPr>
            <a:lvl2pPr lvl="1">
              <a:spcBef>
                <a:spcPts val="0"/>
              </a:spcBef>
              <a:buSzPct val="100000"/>
              <a:defRPr sz="2300"/>
            </a:lvl2pPr>
            <a:lvl3pPr lvl="2">
              <a:spcBef>
                <a:spcPts val="0"/>
              </a:spcBef>
              <a:buSzPct val="100000"/>
              <a:defRPr sz="2300"/>
            </a:lvl3pPr>
            <a:lvl4pPr lvl="3">
              <a:spcBef>
                <a:spcPts val="0"/>
              </a:spcBef>
              <a:buSzPct val="100000"/>
              <a:defRPr sz="2300"/>
            </a:lvl4pPr>
            <a:lvl5pPr lvl="4">
              <a:spcBef>
                <a:spcPts val="0"/>
              </a:spcBef>
              <a:buSzPct val="100000"/>
              <a:defRPr sz="2300"/>
            </a:lvl5pPr>
            <a:lvl6pPr lvl="5">
              <a:spcBef>
                <a:spcPts val="0"/>
              </a:spcBef>
              <a:buSzPct val="100000"/>
              <a:defRPr sz="2300"/>
            </a:lvl6pPr>
            <a:lvl7pPr lvl="6">
              <a:spcBef>
                <a:spcPts val="0"/>
              </a:spcBef>
              <a:buSzPct val="100000"/>
              <a:defRPr sz="2300"/>
            </a:lvl7pPr>
            <a:lvl8pPr lvl="7">
              <a:spcBef>
                <a:spcPts val="0"/>
              </a:spcBef>
              <a:buSzPct val="100000"/>
              <a:defRPr sz="2300"/>
            </a:lvl8pPr>
            <a:lvl9pPr lvl="8">
              <a:spcBef>
                <a:spcPts val="0"/>
              </a:spcBef>
              <a:buSzPct val="100000"/>
              <a:defRPr sz="2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51531" y="1600533"/>
            <a:ext cx="7163700" cy="14545200"/>
          </a:xfrm>
          <a:prstGeom prst="rect">
            <a:avLst/>
          </a:prstGeom>
        </p:spPr>
        <p:txBody>
          <a:bodyPr anchorCtr="0" anchor="ctr" bIns="176925" lIns="176925" rIns="176925" tIns="176925"/>
          <a:lstStyle>
            <a:lvl1pPr lvl="0">
              <a:spcBef>
                <a:spcPts val="0"/>
              </a:spcBef>
              <a:buSzPct val="100000"/>
              <a:defRPr sz="9300"/>
            </a:lvl1pPr>
            <a:lvl2pPr lvl="1">
              <a:spcBef>
                <a:spcPts val="0"/>
              </a:spcBef>
              <a:buSzPct val="100000"/>
              <a:defRPr sz="9300"/>
            </a:lvl2pPr>
            <a:lvl3pPr lvl="2">
              <a:spcBef>
                <a:spcPts val="0"/>
              </a:spcBef>
              <a:buSzPct val="100000"/>
              <a:defRPr sz="9300"/>
            </a:lvl3pPr>
            <a:lvl4pPr lvl="3">
              <a:spcBef>
                <a:spcPts val="0"/>
              </a:spcBef>
              <a:buSzPct val="100000"/>
              <a:defRPr sz="9300"/>
            </a:lvl4pPr>
            <a:lvl5pPr lvl="4">
              <a:spcBef>
                <a:spcPts val="0"/>
              </a:spcBef>
              <a:buSzPct val="100000"/>
              <a:defRPr sz="9300"/>
            </a:lvl5pPr>
            <a:lvl6pPr lvl="5">
              <a:spcBef>
                <a:spcPts val="0"/>
              </a:spcBef>
              <a:buSzPct val="100000"/>
              <a:defRPr sz="9300"/>
            </a:lvl6pPr>
            <a:lvl7pPr lvl="6">
              <a:spcBef>
                <a:spcPts val="0"/>
              </a:spcBef>
              <a:buSzPct val="100000"/>
              <a:defRPr sz="9300"/>
            </a:lvl7pPr>
            <a:lvl8pPr lvl="7">
              <a:spcBef>
                <a:spcPts val="0"/>
              </a:spcBef>
              <a:buSzPct val="100000"/>
              <a:defRPr sz="9300"/>
            </a:lvl8pPr>
            <a:lvl9pPr lvl="8">
              <a:spcBef>
                <a:spcPts val="0"/>
              </a:spcBef>
              <a:buSzPct val="100000"/>
              <a:defRPr sz="9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143500" y="-444"/>
            <a:ext cx="5143499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8687" y="4384622"/>
            <a:ext cx="4550699" cy="5270400"/>
          </a:xfrm>
          <a:prstGeom prst="rect">
            <a:avLst/>
          </a:prstGeom>
        </p:spPr>
        <p:txBody>
          <a:bodyPr anchorCtr="0" anchor="b" bIns="176925" lIns="176925" rIns="176925" tIns="176925"/>
          <a:lstStyle>
            <a:lvl1pPr lvl="0" algn="ctr">
              <a:spcBef>
                <a:spcPts val="0"/>
              </a:spcBef>
              <a:buSzPct val="100000"/>
              <a:defRPr sz="8100"/>
            </a:lvl1pPr>
            <a:lvl2pPr lvl="1" algn="ctr">
              <a:spcBef>
                <a:spcPts val="0"/>
              </a:spcBef>
              <a:buSzPct val="100000"/>
              <a:defRPr sz="8100"/>
            </a:lvl2pPr>
            <a:lvl3pPr lvl="2" algn="ctr">
              <a:spcBef>
                <a:spcPts val="0"/>
              </a:spcBef>
              <a:buSzPct val="100000"/>
              <a:defRPr sz="8100"/>
            </a:lvl3pPr>
            <a:lvl4pPr lvl="3" algn="ctr">
              <a:spcBef>
                <a:spcPts val="0"/>
              </a:spcBef>
              <a:buSzPct val="100000"/>
              <a:defRPr sz="8100"/>
            </a:lvl4pPr>
            <a:lvl5pPr lvl="4" algn="ctr">
              <a:spcBef>
                <a:spcPts val="0"/>
              </a:spcBef>
              <a:buSzPct val="100000"/>
              <a:defRPr sz="8100"/>
            </a:lvl5pPr>
            <a:lvl6pPr lvl="5" algn="ctr">
              <a:spcBef>
                <a:spcPts val="0"/>
              </a:spcBef>
              <a:buSzPct val="100000"/>
              <a:defRPr sz="8100"/>
            </a:lvl6pPr>
            <a:lvl7pPr lvl="6" algn="ctr">
              <a:spcBef>
                <a:spcPts val="0"/>
              </a:spcBef>
              <a:buSzPct val="100000"/>
              <a:defRPr sz="8100"/>
            </a:lvl7pPr>
            <a:lvl8pPr lvl="7" algn="ctr">
              <a:spcBef>
                <a:spcPts val="0"/>
              </a:spcBef>
              <a:buSzPct val="100000"/>
              <a:defRPr sz="8100"/>
            </a:lvl8pPr>
            <a:lvl9pPr lvl="8" algn="ctr">
              <a:spcBef>
                <a:spcPts val="0"/>
              </a:spcBef>
              <a:buSzPct val="100000"/>
              <a:defRPr sz="81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98687" y="9966489"/>
            <a:ext cx="4550699" cy="4391399"/>
          </a:xfrm>
          <a:prstGeom prst="rect">
            <a:avLst/>
          </a:prstGeom>
        </p:spPr>
        <p:txBody>
          <a:bodyPr anchorCtr="0" anchor="t" bIns="176925" lIns="176925" rIns="176925" tIns="176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556937" y="2574488"/>
            <a:ext cx="4316699" cy="13138199"/>
          </a:xfrm>
          <a:prstGeom prst="rect">
            <a:avLst/>
          </a:prstGeom>
        </p:spPr>
        <p:txBody>
          <a:bodyPr anchorCtr="0" anchor="ctr" bIns="176925" lIns="176925" rIns="176925" tIns="1769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50662" y="15042043"/>
            <a:ext cx="6748799" cy="2151599"/>
          </a:xfrm>
          <a:prstGeom prst="rect">
            <a:avLst/>
          </a:prstGeom>
        </p:spPr>
        <p:txBody>
          <a:bodyPr anchorCtr="0" anchor="ctr" bIns="176925" lIns="176925" rIns="176925" tIns="1769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</p:spPr>
        <p:txBody>
          <a:bodyPr anchorCtr="0" anchor="ctr" bIns="176925" lIns="176925" rIns="176925" tIns="1769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0662" y="1582311"/>
            <a:ext cx="9585599" cy="20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176925" lIns="176925" rIns="176925" tIns="1769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0662" y="4097689"/>
            <a:ext cx="9585599" cy="121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176925" lIns="176925" rIns="176925" tIns="1769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3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100"/>
              </a:spcAft>
              <a:buClr>
                <a:schemeClr val="dk2"/>
              </a:buClr>
              <a:buSzPct val="100000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531514" y="16580326"/>
            <a:ext cx="617399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6925" lIns="176925" rIns="176925" tIns="1769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9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page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287000" cy="18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81575" y="502920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81575" y="787455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81575" y="1071990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81575" y="13600175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236450" y="502920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236450" y="787455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236450" y="10719900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236450" y="13600175"/>
            <a:ext cx="4608600" cy="2691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