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42F6-641D-F8F2-536A-8245990EC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806E3-6A9C-0141-9D0D-EFE31094A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916B5-E2B6-6C51-D5C3-F3B9FD22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D0BA-F598-43E0-8265-E0E024BFD86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97D04-B151-AF2A-17D2-2E1E7D4F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1005-DC7C-A286-364B-404BE693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3C3D-E8EC-4D0F-9776-96AC6187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8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3E77-0AE2-807F-5C32-C448E08B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B43C6-CB59-BBB8-9EC0-7E48CAB1D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A287E-AF89-CCAC-5B7F-FBCC3EB3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D0BA-F598-43E0-8265-E0E024BFD86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0E422-EBF8-C644-2F9E-02C7797B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A2ACF-D48F-1762-C9D5-9C79FFD6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3C3D-E8EC-4D0F-9776-96AC6187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3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023C52-E1FF-15A8-5A4B-155460CAE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F0926-D839-BBCB-8019-803E42F19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E75FF-3068-22AB-335B-EF9F0E1E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D0BA-F598-43E0-8265-E0E024BFD86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42700-DBF4-86FA-472A-5C839A8F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512CF-87BF-14C7-D122-C393141E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3C3D-E8EC-4D0F-9776-96AC6187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1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63DD-FF08-FF1D-8ADF-FBC78C51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6C685-29D7-F39C-1EE3-9C7883435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64D87-04D8-1746-D908-D60A7DD7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D0BA-F598-43E0-8265-E0E024BFD86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80B1E-E1F0-1085-684B-2ED3EF57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9726F-8F5E-5552-1E1E-CFF056B2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3C3D-E8EC-4D0F-9776-96AC6187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7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B761-0491-F58F-633E-BDF771B4E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1C802-BC00-1031-439C-C1EFC3BB4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F663D-7BED-E364-B847-E3CE7EC4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D0BA-F598-43E0-8265-E0E024BFD86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E3BBA-02B8-B082-3C64-610F7B42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F712-8A50-63BD-0B1C-2DB4C3FF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3C3D-E8EC-4D0F-9776-96AC6187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6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AD71-27DC-38C9-0153-E8F77A1E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FB328-84BF-2E23-4D3F-3E0402B8E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EA04-5062-C348-F196-6FA8EEA5B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438B4-D9D6-61D9-283A-10897461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D0BA-F598-43E0-8265-E0E024BFD86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280CE-4368-3C7F-90C2-4CD894AE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C8BD4-5776-0451-6FB6-D6F8D161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3C3D-E8EC-4D0F-9776-96AC6187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8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A7C6-7B29-D1FA-32F1-D5A73891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6981A-50F0-0528-E68F-C25FC77DE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3B651-504A-53F3-E088-8DCCE3893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922E1-F2B2-E4BD-69B7-33E33D28E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8DB83-FA56-767A-63D0-E37C84CF9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8E3E1-1625-1426-A3F9-A3441CB5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D0BA-F598-43E0-8265-E0E024BFD86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82D7D-35F1-BB82-4112-D2A8B103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6E7D4-227F-9CE8-CB33-0C4EF285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3C3D-E8EC-4D0F-9776-96AC6187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4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E164-E7A1-5A63-8F66-90607B47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EA017-0E68-86D4-AA89-D7494742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D0BA-F598-43E0-8265-E0E024BFD86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23923-1B07-24C0-11D9-F7A61481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ED32B-E9A7-65C2-B90D-B539D353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3C3D-E8EC-4D0F-9776-96AC6187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6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FE767-A029-B627-E7E1-03DF2772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D0BA-F598-43E0-8265-E0E024BFD86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0F35D-27FF-94C4-DBAE-2102F29E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B4CB4-203E-C526-C6DD-D8AF9D3D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3C3D-E8EC-4D0F-9776-96AC6187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3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2E67-DE3C-E509-9199-9F1F93B6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6628B-EEB6-7E0D-8486-58A7A9B5D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A84A0-F12F-D75B-A54F-78AAC486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D6752-E09C-84CA-F6AD-16834DE6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D0BA-F598-43E0-8265-E0E024BFD86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AAF5D-F569-69C0-11B0-85CC1345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7B94B-6764-3019-FFEA-332872A9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3C3D-E8EC-4D0F-9776-96AC6187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3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3EA9-61F3-94B4-2556-32FC3406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BFF56-5898-9BC2-3B0E-B00FD0EF3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8BE22-B0FD-CE7E-576E-690D67234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E2EC2-A1E9-1DA7-EAB2-D001226A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D0BA-F598-43E0-8265-E0E024BFD86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393C6-63A3-6E7D-B5EA-49B602F9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6FDAF-F94E-4135-FF95-5974BAB5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3C3D-E8EC-4D0F-9776-96AC6187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6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CCFED-5295-979B-26C8-AB1A48C7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CBD3F-F76B-746A-46C1-644FE0911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53A5D-26B7-50F2-A66C-43B559F50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4D0BA-F598-43E0-8265-E0E024BFD86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745D-0005-2843-B1E7-2D6794F4A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351B5-E1F0-2B4F-C8FF-407C9FC97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3C3D-E8EC-4D0F-9776-96AC6187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7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C20B-5E8F-6C2E-9E23-A2013DA85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FD2E1-6D7A-89B9-9CBD-EAAE593D8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C0F3474B-80CF-4E2E-9344-76846F714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64" y="1271286"/>
            <a:ext cx="6068272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5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9A7F16F-CA21-C1C9-5693-011D92C3C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23" y="1909550"/>
            <a:ext cx="4686954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3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B3E6219-0FE5-B14A-2800-19AAC8D04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4" y="2628788"/>
            <a:ext cx="11183911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2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25C7F8A-0FD0-C691-18C5-C5929710F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706" y="1009312"/>
            <a:ext cx="6182588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4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Zak</dc:creator>
  <cp:lastModifiedBy>Bob Zak</cp:lastModifiedBy>
  <cp:revision>2</cp:revision>
  <dcterms:created xsi:type="dcterms:W3CDTF">2022-08-31T15:35:41Z</dcterms:created>
  <dcterms:modified xsi:type="dcterms:W3CDTF">2022-09-06T00:13:36Z</dcterms:modified>
</cp:coreProperties>
</file>