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7" r:id="rId5"/>
    <p:sldId id="271" r:id="rId6"/>
    <p:sldId id="270" r:id="rId7"/>
    <p:sldId id="260" r:id="rId8"/>
    <p:sldId id="259" r:id="rId9"/>
    <p:sldId id="264" r:id="rId10"/>
    <p:sldId id="265" r:id="rId11"/>
    <p:sldId id="261" r:id="rId12"/>
    <p:sldId id="267" r:id="rId13"/>
    <p:sldId id="269" r:id="rId14"/>
    <p:sldId id="263" r:id="rId15"/>
    <p:sldId id="268" r:id="rId16"/>
    <p:sldId id="26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36BE-B53D-49F5-B84B-8889BC252D2C}" v="23" dt="2021-09-30T11:32:3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0752" autoAdjust="0"/>
  </p:normalViewPr>
  <p:slideViewPr>
    <p:cSldViewPr snapToGrid="0">
      <p:cViewPr varScale="1">
        <p:scale>
          <a:sx n="60" d="100"/>
          <a:sy n="60" d="100"/>
        </p:scale>
        <p:origin x="141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BOLMO Tor Ivar" userId="536f3619-464c-4686-b0ed-e2f624f09d21" providerId="ADAL" clId="{07FA36BE-B53D-49F5-B84B-8889BC252D2C}"/>
    <pc:docChg chg="undo custSel addSld delSld modSld sldOrd">
      <pc:chgData name="ASBOLMO Tor Ivar" userId="536f3619-464c-4686-b0ed-e2f624f09d21" providerId="ADAL" clId="{07FA36BE-B53D-49F5-B84B-8889BC252D2C}" dt="2021-10-12T08:48:53.407" v="10377" actId="20577"/>
      <pc:docMkLst>
        <pc:docMk/>
      </pc:docMkLst>
      <pc:sldChg chg="del">
        <pc:chgData name="ASBOLMO Tor Ivar" userId="536f3619-464c-4686-b0ed-e2f624f09d21" providerId="ADAL" clId="{07FA36BE-B53D-49F5-B84B-8889BC252D2C}" dt="2021-09-28T07:28:48.643" v="1797" actId="2696"/>
        <pc:sldMkLst>
          <pc:docMk/>
          <pc:sldMk cId="263784652" sldId="258"/>
        </pc:sldMkLst>
      </pc:sldChg>
      <pc:sldChg chg="modSp mod">
        <pc:chgData name="ASBOLMO Tor Ivar" userId="536f3619-464c-4686-b0ed-e2f624f09d21" providerId="ADAL" clId="{07FA36BE-B53D-49F5-B84B-8889BC252D2C}" dt="2021-09-30T11:43:24.334" v="7172" actId="20577"/>
        <pc:sldMkLst>
          <pc:docMk/>
          <pc:sldMk cId="2612454071" sldId="259"/>
        </pc:sldMkLst>
        <pc:spChg chg="mod">
          <ac:chgData name="ASBOLMO Tor Ivar" userId="536f3619-464c-4686-b0ed-e2f624f09d21" providerId="ADAL" clId="{07FA36BE-B53D-49F5-B84B-8889BC252D2C}" dt="2021-09-30T11:43:24.334" v="7172" actId="20577"/>
          <ac:spMkLst>
            <pc:docMk/>
            <pc:sldMk cId="2612454071" sldId="259"/>
            <ac:spMk id="7" creationId="{697C2B28-87B7-461B-A820-7A0C0C02482E}"/>
          </ac:spMkLst>
        </pc:spChg>
      </pc:sldChg>
      <pc:sldChg chg="modSp mod modNotesTx">
        <pc:chgData name="ASBOLMO Tor Ivar" userId="536f3619-464c-4686-b0ed-e2f624f09d21" providerId="ADAL" clId="{07FA36BE-B53D-49F5-B84B-8889BC252D2C}" dt="2021-10-12T07:14:35.714" v="10130" actId="20577"/>
        <pc:sldMkLst>
          <pc:docMk/>
          <pc:sldMk cId="3396323645" sldId="260"/>
        </pc:sldMkLst>
        <pc:spChg chg="mod">
          <ac:chgData name="ASBOLMO Tor Ivar" userId="536f3619-464c-4686-b0ed-e2f624f09d21" providerId="ADAL" clId="{07FA36BE-B53D-49F5-B84B-8889BC252D2C}" dt="2021-09-30T11:41:19.421" v="6422" actId="20577"/>
          <ac:spMkLst>
            <pc:docMk/>
            <pc:sldMk cId="3396323645" sldId="260"/>
            <ac:spMk id="4" creationId="{6DE202A2-B098-4A63-858F-991A604B6E7C}"/>
          </ac:spMkLst>
        </pc:spChg>
      </pc:sldChg>
      <pc:sldChg chg="addSp delSp modSp mod setBg setClrOvrMap modNotesTx">
        <pc:chgData name="ASBOLMO Tor Ivar" userId="536f3619-464c-4686-b0ed-e2f624f09d21" providerId="ADAL" clId="{07FA36BE-B53D-49F5-B84B-8889BC252D2C}" dt="2021-09-30T11:46:00.466" v="7527" actId="6549"/>
        <pc:sldMkLst>
          <pc:docMk/>
          <pc:sldMk cId="2214614841" sldId="261"/>
        </pc:sldMkLst>
        <pc:spChg chg="mod">
          <ac:chgData name="ASBOLMO Tor Ivar" userId="536f3619-464c-4686-b0ed-e2f624f09d21" providerId="ADAL" clId="{07FA36BE-B53D-49F5-B84B-8889BC252D2C}" dt="2021-09-28T07:28:28.788" v="1796" actId="26606"/>
          <ac:spMkLst>
            <pc:docMk/>
            <pc:sldMk cId="2214614841" sldId="261"/>
            <ac:spMk id="2" creationId="{569254DB-71C7-4F7C-B73A-FDB0A4EBD6D6}"/>
          </ac:spMkLst>
        </pc:spChg>
        <pc:spChg chg="add del mod">
          <ac:chgData name="ASBOLMO Tor Ivar" userId="536f3619-464c-4686-b0ed-e2f624f09d21" providerId="ADAL" clId="{07FA36BE-B53D-49F5-B84B-8889BC252D2C}" dt="2021-09-30T11:46:00.466" v="7527" actId="6549"/>
          <ac:spMkLst>
            <pc:docMk/>
            <pc:sldMk cId="2214614841" sldId="261"/>
            <ac:spMk id="3" creationId="{470C83E1-4C37-4115-B26E-B7EFE42CA544}"/>
          </ac:spMkLst>
        </pc:spChg>
        <pc:spChg chg="add del">
          <ac:chgData name="ASBOLMO Tor Ivar" userId="536f3619-464c-4686-b0ed-e2f624f09d21" providerId="ADAL" clId="{07FA36BE-B53D-49F5-B84B-8889BC252D2C}" dt="2021-09-28T07:28:28.788" v="1796" actId="26606"/>
          <ac:spMkLst>
            <pc:docMk/>
            <pc:sldMk cId="2214614841" sldId="261"/>
            <ac:spMk id="9" creationId="{F92989FB-1024-49B7-BDF1-B3CE27D48623}"/>
          </ac:spMkLst>
        </pc:spChg>
        <pc:spChg chg="add del">
          <ac:chgData name="ASBOLMO Tor Ivar" userId="536f3619-464c-4686-b0ed-e2f624f09d21" providerId="ADAL" clId="{07FA36BE-B53D-49F5-B84B-8889BC252D2C}" dt="2021-09-28T07:28:28.788" v="1796" actId="26606"/>
          <ac:spMkLst>
            <pc:docMk/>
            <pc:sldMk cId="2214614841" sldId="261"/>
            <ac:spMk id="11" creationId="{2987D6F4-EC95-4EF1-A8AD-4B70386CEEC7}"/>
          </ac:spMkLst>
        </pc:spChg>
        <pc:spChg chg="add del">
          <ac:chgData name="ASBOLMO Tor Ivar" userId="536f3619-464c-4686-b0ed-e2f624f09d21" providerId="ADAL" clId="{07FA36BE-B53D-49F5-B84B-8889BC252D2C}" dt="2021-09-28T07:28:28.788" v="1796" actId="26606"/>
          <ac:spMkLst>
            <pc:docMk/>
            <pc:sldMk cId="2214614841" sldId="261"/>
            <ac:spMk id="13" creationId="{F5F792DF-9D0A-4DB6-9A9E-7312F5A7E87D}"/>
          </ac:spMkLst>
        </pc:spChg>
        <pc:spChg chg="add del">
          <ac:chgData name="ASBOLMO Tor Ivar" userId="536f3619-464c-4686-b0ed-e2f624f09d21" providerId="ADAL" clId="{07FA36BE-B53D-49F5-B84B-8889BC252D2C}" dt="2021-09-28T07:28:28.788" v="1796" actId="26606"/>
          <ac:spMkLst>
            <pc:docMk/>
            <pc:sldMk cId="2214614841" sldId="261"/>
            <ac:spMk id="15" creationId="{7BC7EA7B-802E-41F4-8926-C4475287AA31}"/>
          </ac:spMkLst>
        </pc:spChg>
        <pc:graphicFrameChg chg="add del mod modGraphic">
          <ac:chgData name="ASBOLMO Tor Ivar" userId="536f3619-464c-4686-b0ed-e2f624f09d21" providerId="ADAL" clId="{07FA36BE-B53D-49F5-B84B-8889BC252D2C}" dt="2021-09-28T07:28:28.788" v="1796" actId="26606"/>
          <ac:graphicFrameMkLst>
            <pc:docMk/>
            <pc:sldMk cId="2214614841" sldId="261"/>
            <ac:graphicFrameMk id="5" creationId="{EA6FB9ED-E266-4C5D-8CAE-821F081D9F4D}"/>
          </ac:graphicFrameMkLst>
        </pc:graphicFrameChg>
      </pc:sldChg>
      <pc:sldChg chg="modSp new mod">
        <pc:chgData name="ASBOLMO Tor Ivar" userId="536f3619-464c-4686-b0ed-e2f624f09d21" providerId="ADAL" clId="{07FA36BE-B53D-49F5-B84B-8889BC252D2C}" dt="2021-09-30T11:33:29.738" v="4037" actId="15"/>
        <pc:sldMkLst>
          <pc:docMk/>
          <pc:sldMk cId="1107997694" sldId="262"/>
        </pc:sldMkLst>
        <pc:spChg chg="mod">
          <ac:chgData name="ASBOLMO Tor Ivar" userId="536f3619-464c-4686-b0ed-e2f624f09d21" providerId="ADAL" clId="{07FA36BE-B53D-49F5-B84B-8889BC252D2C}" dt="2021-09-28T07:03:36.492" v="24" actId="20577"/>
          <ac:spMkLst>
            <pc:docMk/>
            <pc:sldMk cId="1107997694" sldId="262"/>
            <ac:spMk id="2" creationId="{0BC50D6C-B156-438C-848D-3778FAABE5EA}"/>
          </ac:spMkLst>
        </pc:spChg>
        <pc:spChg chg="mod">
          <ac:chgData name="ASBOLMO Tor Ivar" userId="536f3619-464c-4686-b0ed-e2f624f09d21" providerId="ADAL" clId="{07FA36BE-B53D-49F5-B84B-8889BC252D2C}" dt="2021-09-30T11:33:29.738" v="4037" actId="15"/>
          <ac:spMkLst>
            <pc:docMk/>
            <pc:sldMk cId="1107997694" sldId="262"/>
            <ac:spMk id="3" creationId="{0AAD6BE3-3AFA-471C-84F1-E1726EFD3527}"/>
          </ac:spMkLst>
        </pc:spChg>
      </pc:sldChg>
      <pc:sldChg chg="modSp new mod">
        <pc:chgData name="ASBOLMO Tor Ivar" userId="536f3619-464c-4686-b0ed-e2f624f09d21" providerId="ADAL" clId="{07FA36BE-B53D-49F5-B84B-8889BC252D2C}" dt="2021-09-30T11:47:31.504" v="7592" actId="20577"/>
        <pc:sldMkLst>
          <pc:docMk/>
          <pc:sldMk cId="2687875147" sldId="263"/>
        </pc:sldMkLst>
        <pc:spChg chg="mod">
          <ac:chgData name="ASBOLMO Tor Ivar" userId="536f3619-464c-4686-b0ed-e2f624f09d21" providerId="ADAL" clId="{07FA36BE-B53D-49F5-B84B-8889BC252D2C}" dt="2021-09-28T07:30:14.652" v="1889" actId="20577"/>
          <ac:spMkLst>
            <pc:docMk/>
            <pc:sldMk cId="2687875147" sldId="263"/>
            <ac:spMk id="2" creationId="{11016AEF-965E-4D95-BD8A-CFA04C1097A5}"/>
          </ac:spMkLst>
        </pc:spChg>
        <pc:spChg chg="mod">
          <ac:chgData name="ASBOLMO Tor Ivar" userId="536f3619-464c-4686-b0ed-e2f624f09d21" providerId="ADAL" clId="{07FA36BE-B53D-49F5-B84B-8889BC252D2C}" dt="2021-09-30T11:47:31.504" v="7592" actId="20577"/>
          <ac:spMkLst>
            <pc:docMk/>
            <pc:sldMk cId="2687875147" sldId="263"/>
            <ac:spMk id="3" creationId="{486AB644-8353-4D86-AC6B-B4B2116B9658}"/>
          </ac:spMkLst>
        </pc:spChg>
      </pc:sldChg>
      <pc:sldChg chg="modSp new mod">
        <pc:chgData name="ASBOLMO Tor Ivar" userId="536f3619-464c-4686-b0ed-e2f624f09d21" providerId="ADAL" clId="{07FA36BE-B53D-49F5-B84B-8889BC252D2C}" dt="2021-09-28T07:14:57.445" v="1391"/>
        <pc:sldMkLst>
          <pc:docMk/>
          <pc:sldMk cId="2142255380" sldId="264"/>
        </pc:sldMkLst>
        <pc:spChg chg="mod">
          <ac:chgData name="ASBOLMO Tor Ivar" userId="536f3619-464c-4686-b0ed-e2f624f09d21" providerId="ADAL" clId="{07FA36BE-B53D-49F5-B84B-8889BC252D2C}" dt="2021-09-28T07:08:43.520" v="1082" actId="20577"/>
          <ac:spMkLst>
            <pc:docMk/>
            <pc:sldMk cId="2142255380" sldId="264"/>
            <ac:spMk id="2" creationId="{76286DDB-A61C-4E90-8A61-626A8C97D29B}"/>
          </ac:spMkLst>
        </pc:spChg>
        <pc:spChg chg="mod">
          <ac:chgData name="ASBOLMO Tor Ivar" userId="536f3619-464c-4686-b0ed-e2f624f09d21" providerId="ADAL" clId="{07FA36BE-B53D-49F5-B84B-8889BC252D2C}" dt="2021-09-28T07:14:57.445" v="1391"/>
          <ac:spMkLst>
            <pc:docMk/>
            <pc:sldMk cId="2142255380" sldId="264"/>
            <ac:spMk id="3" creationId="{13BF2AE5-FAC0-4843-BE42-748683E45B02}"/>
          </ac:spMkLst>
        </pc:spChg>
      </pc:sldChg>
      <pc:sldChg chg="addSp modSp new mod setBg modNotesTx">
        <pc:chgData name="ASBOLMO Tor Ivar" userId="536f3619-464c-4686-b0ed-e2f624f09d21" providerId="ADAL" clId="{07FA36BE-B53D-49F5-B84B-8889BC252D2C}" dt="2021-10-12T06:54:54.404" v="9444" actId="20577"/>
        <pc:sldMkLst>
          <pc:docMk/>
          <pc:sldMk cId="2970209902" sldId="265"/>
        </pc:sldMkLst>
        <pc:spChg chg="mo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2" creationId="{E38960A6-EC24-41A5-8237-EC8E1C40BDA3}"/>
          </ac:spMkLst>
        </pc:spChg>
        <pc:spChg chg="mod">
          <ac:chgData name="ASBOLMO Tor Ivar" userId="536f3619-464c-4686-b0ed-e2f624f09d21" providerId="ADAL" clId="{07FA36BE-B53D-49F5-B84B-8889BC252D2C}" dt="2021-09-28T07:24:35.802" v="1763" actId="20577"/>
          <ac:spMkLst>
            <pc:docMk/>
            <pc:sldMk cId="2970209902" sldId="265"/>
            <ac:spMk id="3" creationId="{0C56DFAE-758E-4839-8EC7-F6780CC69D6E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14" creationId="{118310A3-1517-431E-A8FC-5E6F018BC69B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16" creationId="{7F23E396-BE04-4D91-89A5-24877C3E96D3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18" creationId="{3250CC05-D6B0-42F7-9792-8677B5394814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20" creationId="{B0704962-EC61-43A0-B8F5-F0E73686A3B5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22" creationId="{90DBC3A1-652F-4058-94C8-0F512D44281A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24" creationId="{5A205CC8-8A08-4581-B9ED-683CF3A04470}"/>
          </ac:spMkLst>
        </pc:spChg>
        <pc:spChg chg="add">
          <ac:chgData name="ASBOLMO Tor Ivar" userId="536f3619-464c-4686-b0ed-e2f624f09d21" providerId="ADAL" clId="{07FA36BE-B53D-49F5-B84B-8889BC252D2C}" dt="2021-09-28T07:23:15.766" v="1675" actId="26606"/>
          <ac:spMkLst>
            <pc:docMk/>
            <pc:sldMk cId="2970209902" sldId="265"/>
            <ac:spMk id="26" creationId="{0D090A5C-3625-4701-8C21-52969B3A7BC9}"/>
          </ac:spMkLst>
        </pc:spChg>
        <pc:picChg chg="add mod ord">
          <ac:chgData name="ASBOLMO Tor Ivar" userId="536f3619-464c-4686-b0ed-e2f624f09d21" providerId="ADAL" clId="{07FA36BE-B53D-49F5-B84B-8889BC252D2C}" dt="2021-09-28T07:23:15.766" v="1675" actId="26606"/>
          <ac:picMkLst>
            <pc:docMk/>
            <pc:sldMk cId="2970209902" sldId="265"/>
            <ac:picMk id="5" creationId="{10B3C1DD-560B-4E89-9FDC-38E10A320C77}"/>
          </ac:picMkLst>
        </pc:picChg>
        <pc:picChg chg="add mod">
          <ac:chgData name="ASBOLMO Tor Ivar" userId="536f3619-464c-4686-b0ed-e2f624f09d21" providerId="ADAL" clId="{07FA36BE-B53D-49F5-B84B-8889BC252D2C}" dt="2021-09-28T07:26:42.907" v="1766" actId="1076"/>
          <ac:picMkLst>
            <pc:docMk/>
            <pc:sldMk cId="2970209902" sldId="265"/>
            <ac:picMk id="7" creationId="{5F7C3217-ABD9-48B3-8B06-0D2C520CF876}"/>
          </ac:picMkLst>
        </pc:picChg>
        <pc:picChg chg="add mod">
          <ac:chgData name="ASBOLMO Tor Ivar" userId="536f3619-464c-4686-b0ed-e2f624f09d21" providerId="ADAL" clId="{07FA36BE-B53D-49F5-B84B-8889BC252D2C}" dt="2021-09-28T07:23:15.766" v="1675" actId="26606"/>
          <ac:picMkLst>
            <pc:docMk/>
            <pc:sldMk cId="2970209902" sldId="265"/>
            <ac:picMk id="9" creationId="{6ED0B69B-6DCF-4E96-8FE6-67671EAB33D4}"/>
          </ac:picMkLst>
        </pc:picChg>
        <pc:picChg chg="add mod">
          <ac:chgData name="ASBOLMO Tor Ivar" userId="536f3619-464c-4686-b0ed-e2f624f09d21" providerId="ADAL" clId="{07FA36BE-B53D-49F5-B84B-8889BC252D2C}" dt="2021-09-28T07:26:51.653" v="1768" actId="1076"/>
          <ac:picMkLst>
            <pc:docMk/>
            <pc:sldMk cId="2970209902" sldId="265"/>
            <ac:picMk id="11" creationId="{BCAD491E-F8B1-4A21-A085-94B0BDD12EAB}"/>
          </ac:picMkLst>
        </pc:picChg>
      </pc:sldChg>
      <pc:sldChg chg="modSp new mod">
        <pc:chgData name="ASBOLMO Tor Ivar" userId="536f3619-464c-4686-b0ed-e2f624f09d21" providerId="ADAL" clId="{07FA36BE-B53D-49F5-B84B-8889BC252D2C}" dt="2021-09-30T11:33:56.623" v="4098" actId="20577"/>
        <pc:sldMkLst>
          <pc:docMk/>
          <pc:sldMk cId="4034642169" sldId="266"/>
        </pc:sldMkLst>
        <pc:spChg chg="mod">
          <ac:chgData name="ASBOLMO Tor Ivar" userId="536f3619-464c-4686-b0ed-e2f624f09d21" providerId="ADAL" clId="{07FA36BE-B53D-49F5-B84B-8889BC252D2C}" dt="2021-09-28T07:30:32.732" v="1916" actId="20577"/>
          <ac:spMkLst>
            <pc:docMk/>
            <pc:sldMk cId="4034642169" sldId="266"/>
            <ac:spMk id="2" creationId="{D9FE1750-7913-4FE2-BFD3-2EA0565399CD}"/>
          </ac:spMkLst>
        </pc:spChg>
        <pc:spChg chg="mod">
          <ac:chgData name="ASBOLMO Tor Ivar" userId="536f3619-464c-4686-b0ed-e2f624f09d21" providerId="ADAL" clId="{07FA36BE-B53D-49F5-B84B-8889BC252D2C}" dt="2021-09-30T11:33:56.623" v="4098" actId="20577"/>
          <ac:spMkLst>
            <pc:docMk/>
            <pc:sldMk cId="4034642169" sldId="266"/>
            <ac:spMk id="3" creationId="{0E757DA4-EA6D-4C90-ACEE-DC6030082F88}"/>
          </ac:spMkLst>
        </pc:spChg>
      </pc:sldChg>
      <pc:sldChg chg="modSp new mod modNotesTx">
        <pc:chgData name="ASBOLMO Tor Ivar" userId="536f3619-464c-4686-b0ed-e2f624f09d21" providerId="ADAL" clId="{07FA36BE-B53D-49F5-B84B-8889BC252D2C}" dt="2021-10-12T07:22:09.127" v="10152" actId="20577"/>
        <pc:sldMkLst>
          <pc:docMk/>
          <pc:sldMk cId="388716931" sldId="267"/>
        </pc:sldMkLst>
        <pc:spChg chg="mod">
          <ac:chgData name="ASBOLMO Tor Ivar" userId="536f3619-464c-4686-b0ed-e2f624f09d21" providerId="ADAL" clId="{07FA36BE-B53D-49F5-B84B-8889BC252D2C}" dt="2021-09-29T07:48:37.564" v="2040" actId="20577"/>
          <ac:spMkLst>
            <pc:docMk/>
            <pc:sldMk cId="388716931" sldId="267"/>
            <ac:spMk id="2" creationId="{C04EB3E4-5FAC-479A-8848-7F3E2F2B19EF}"/>
          </ac:spMkLst>
        </pc:spChg>
        <pc:spChg chg="mod">
          <ac:chgData name="ASBOLMO Tor Ivar" userId="536f3619-464c-4686-b0ed-e2f624f09d21" providerId="ADAL" clId="{07FA36BE-B53D-49F5-B84B-8889BC252D2C}" dt="2021-10-12T06:55:12.222" v="9451" actId="20577"/>
          <ac:spMkLst>
            <pc:docMk/>
            <pc:sldMk cId="388716931" sldId="267"/>
            <ac:spMk id="3" creationId="{B121C141-1373-4BD6-B0B6-50C6EB07313B}"/>
          </ac:spMkLst>
        </pc:spChg>
      </pc:sldChg>
      <pc:sldChg chg="modSp new mod ord">
        <pc:chgData name="ASBOLMO Tor Ivar" userId="536f3619-464c-4686-b0ed-e2f624f09d21" providerId="ADAL" clId="{07FA36BE-B53D-49F5-B84B-8889BC252D2C}" dt="2021-09-30T11:48:12.246" v="7630" actId="20577"/>
        <pc:sldMkLst>
          <pc:docMk/>
          <pc:sldMk cId="3718370648" sldId="268"/>
        </pc:sldMkLst>
        <pc:spChg chg="mod">
          <ac:chgData name="ASBOLMO Tor Ivar" userId="536f3619-464c-4686-b0ed-e2f624f09d21" providerId="ADAL" clId="{07FA36BE-B53D-49F5-B84B-8889BC252D2C}" dt="2021-09-29T07:53:33.370" v="2849" actId="20577"/>
          <ac:spMkLst>
            <pc:docMk/>
            <pc:sldMk cId="3718370648" sldId="268"/>
            <ac:spMk id="2" creationId="{5D8C6AF5-E382-40BB-B13D-FBFFF329112A}"/>
          </ac:spMkLst>
        </pc:spChg>
        <pc:spChg chg="mod">
          <ac:chgData name="ASBOLMO Tor Ivar" userId="536f3619-464c-4686-b0ed-e2f624f09d21" providerId="ADAL" clId="{07FA36BE-B53D-49F5-B84B-8889BC252D2C}" dt="2021-09-30T11:48:12.246" v="7630" actId="20577"/>
          <ac:spMkLst>
            <pc:docMk/>
            <pc:sldMk cId="3718370648" sldId="268"/>
            <ac:spMk id="3" creationId="{F3C14A1E-3BED-49F0-901A-B59E03475489}"/>
          </ac:spMkLst>
        </pc:spChg>
      </pc:sldChg>
      <pc:sldChg chg="addSp delSp modSp new mod ord setBg">
        <pc:chgData name="ASBOLMO Tor Ivar" userId="536f3619-464c-4686-b0ed-e2f624f09d21" providerId="ADAL" clId="{07FA36BE-B53D-49F5-B84B-8889BC252D2C}" dt="2021-09-30T11:30:14.521" v="3924"/>
        <pc:sldMkLst>
          <pc:docMk/>
          <pc:sldMk cId="4093213415" sldId="269"/>
        </pc:sldMkLst>
        <pc:spChg chg="mod">
          <ac:chgData name="ASBOLMO Tor Ivar" userId="536f3619-464c-4686-b0ed-e2f624f09d21" providerId="ADAL" clId="{07FA36BE-B53D-49F5-B84B-8889BC252D2C}" dt="2021-09-29T08:05:05.748" v="3747" actId="26606"/>
          <ac:spMkLst>
            <pc:docMk/>
            <pc:sldMk cId="4093213415" sldId="269"/>
            <ac:spMk id="2" creationId="{930E68B4-CE12-4788-91F1-2C89AF35EAB4}"/>
          </ac:spMkLst>
        </pc:spChg>
        <pc:spChg chg="mod">
          <ac:chgData name="ASBOLMO Tor Ivar" userId="536f3619-464c-4686-b0ed-e2f624f09d21" providerId="ADAL" clId="{07FA36BE-B53D-49F5-B84B-8889BC252D2C}" dt="2021-09-29T08:05:16.339" v="3749" actId="1076"/>
          <ac:spMkLst>
            <pc:docMk/>
            <pc:sldMk cId="4093213415" sldId="269"/>
            <ac:spMk id="3" creationId="{5B80B1DD-10FC-47AB-923B-6C1C49B5E94D}"/>
          </ac:spMkLst>
        </pc:spChg>
        <pc:spChg chg="add del">
          <ac:chgData name="ASBOLMO Tor Ivar" userId="536f3619-464c-4686-b0ed-e2f624f09d21" providerId="ADAL" clId="{07FA36BE-B53D-49F5-B84B-8889BC252D2C}" dt="2021-09-29T08:05:05.733" v="3746" actId="26606"/>
          <ac:spMkLst>
            <pc:docMk/>
            <pc:sldMk cId="4093213415" sldId="269"/>
            <ac:spMk id="10" creationId="{F875149D-F692-45DA-8324-D5E0193D5FC4}"/>
          </ac:spMkLst>
        </pc:spChg>
        <pc:spChg chg="add del">
          <ac:chgData name="ASBOLMO Tor Ivar" userId="536f3619-464c-4686-b0ed-e2f624f09d21" providerId="ADAL" clId="{07FA36BE-B53D-49F5-B84B-8889BC252D2C}" dt="2021-09-29T08:05:05.733" v="3746" actId="26606"/>
          <ac:spMkLst>
            <pc:docMk/>
            <pc:sldMk cId="4093213415" sldId="269"/>
            <ac:spMk id="12" creationId="{C0B19935-C760-4698-9DD1-973C8A428D26}"/>
          </ac:spMkLst>
        </pc:spChg>
        <pc:spChg chg="add del">
          <ac:chgData name="ASBOLMO Tor Ivar" userId="536f3619-464c-4686-b0ed-e2f624f09d21" providerId="ADAL" clId="{07FA36BE-B53D-49F5-B84B-8889BC252D2C}" dt="2021-09-29T08:05:05.733" v="3746" actId="26606"/>
          <ac:spMkLst>
            <pc:docMk/>
            <pc:sldMk cId="4093213415" sldId="269"/>
            <ac:spMk id="14" creationId="{08990612-E008-4F02-AEBB-B140BE753558}"/>
          </ac:spMkLst>
        </pc:spChg>
        <pc:spChg chg="add del">
          <ac:chgData name="ASBOLMO Tor Ivar" userId="536f3619-464c-4686-b0ed-e2f624f09d21" providerId="ADAL" clId="{07FA36BE-B53D-49F5-B84B-8889BC252D2C}" dt="2021-09-29T08:05:05.733" v="3746" actId="26606"/>
          <ac:spMkLst>
            <pc:docMk/>
            <pc:sldMk cId="4093213415" sldId="269"/>
            <ac:spMk id="16" creationId="{A310A41F-3A14-4150-B6CF-0A577DDDEAD2}"/>
          </ac:spMkLst>
        </pc:spChg>
        <pc:spChg chg="add">
          <ac:chgData name="ASBOLMO Tor Ivar" userId="536f3619-464c-4686-b0ed-e2f624f09d21" providerId="ADAL" clId="{07FA36BE-B53D-49F5-B84B-8889BC252D2C}" dt="2021-09-29T08:05:05.748" v="3747" actId="26606"/>
          <ac:spMkLst>
            <pc:docMk/>
            <pc:sldMk cId="4093213415" sldId="269"/>
            <ac:spMk id="18" creationId="{7B89EEFD-93BC-4ACF-962C-E6279E72B00B}"/>
          </ac:spMkLst>
        </pc:spChg>
        <pc:spChg chg="add">
          <ac:chgData name="ASBOLMO Tor Ivar" userId="536f3619-464c-4686-b0ed-e2f624f09d21" providerId="ADAL" clId="{07FA36BE-B53D-49F5-B84B-8889BC252D2C}" dt="2021-09-29T08:05:05.748" v="3747" actId="26606"/>
          <ac:spMkLst>
            <pc:docMk/>
            <pc:sldMk cId="4093213415" sldId="269"/>
            <ac:spMk id="19" creationId="{F875149D-F692-45DA-8324-D5E0193D5FC4}"/>
          </ac:spMkLst>
        </pc:spChg>
        <pc:spChg chg="add">
          <ac:chgData name="ASBOLMO Tor Ivar" userId="536f3619-464c-4686-b0ed-e2f624f09d21" providerId="ADAL" clId="{07FA36BE-B53D-49F5-B84B-8889BC252D2C}" dt="2021-09-29T08:05:05.748" v="3747" actId="26606"/>
          <ac:spMkLst>
            <pc:docMk/>
            <pc:sldMk cId="4093213415" sldId="269"/>
            <ac:spMk id="20" creationId="{C0B19935-C760-4698-9DD1-973C8A428D26}"/>
          </ac:spMkLst>
        </pc:spChg>
        <pc:spChg chg="add">
          <ac:chgData name="ASBOLMO Tor Ivar" userId="536f3619-464c-4686-b0ed-e2f624f09d21" providerId="ADAL" clId="{07FA36BE-B53D-49F5-B84B-8889BC252D2C}" dt="2021-09-29T08:05:05.748" v="3747" actId="26606"/>
          <ac:spMkLst>
            <pc:docMk/>
            <pc:sldMk cId="4093213415" sldId="269"/>
            <ac:spMk id="21" creationId="{08990612-E008-4F02-AEBB-B140BE753558}"/>
          </ac:spMkLst>
        </pc:spChg>
        <pc:spChg chg="add">
          <ac:chgData name="ASBOLMO Tor Ivar" userId="536f3619-464c-4686-b0ed-e2f624f09d21" providerId="ADAL" clId="{07FA36BE-B53D-49F5-B84B-8889BC252D2C}" dt="2021-09-29T08:05:05.748" v="3747" actId="26606"/>
          <ac:spMkLst>
            <pc:docMk/>
            <pc:sldMk cId="4093213415" sldId="269"/>
            <ac:spMk id="22" creationId="{A310A41F-3A14-4150-B6CF-0A577DDDEAD2}"/>
          </ac:spMkLst>
        </pc:spChg>
        <pc:picChg chg="add del mod">
          <ac:chgData name="ASBOLMO Tor Ivar" userId="536f3619-464c-4686-b0ed-e2f624f09d21" providerId="ADAL" clId="{07FA36BE-B53D-49F5-B84B-8889BC252D2C}" dt="2021-09-29T08:05:25.188" v="3751" actId="478"/>
          <ac:picMkLst>
            <pc:docMk/>
            <pc:sldMk cId="4093213415" sldId="269"/>
            <ac:picMk id="5" creationId="{5189EE00-F1C8-47D0-8284-2514D630DAFB}"/>
          </ac:picMkLst>
        </pc:picChg>
        <pc:picChg chg="add mod">
          <ac:chgData name="ASBOLMO Tor Ivar" userId="536f3619-464c-4686-b0ed-e2f624f09d21" providerId="ADAL" clId="{07FA36BE-B53D-49F5-B84B-8889BC252D2C}" dt="2021-09-29T08:06:03.734" v="3754" actId="14100"/>
          <ac:picMkLst>
            <pc:docMk/>
            <pc:sldMk cId="4093213415" sldId="269"/>
            <ac:picMk id="7" creationId="{88E86731-A507-457B-A06D-BD15EB0210B6}"/>
          </ac:picMkLst>
        </pc:picChg>
      </pc:sldChg>
      <pc:sldChg chg="modSp new mod ord">
        <pc:chgData name="ASBOLMO Tor Ivar" userId="536f3619-464c-4686-b0ed-e2f624f09d21" providerId="ADAL" clId="{07FA36BE-B53D-49F5-B84B-8889BC252D2C}" dt="2021-10-12T08:48:53.407" v="10377" actId="20577"/>
        <pc:sldMkLst>
          <pc:docMk/>
          <pc:sldMk cId="3742544238" sldId="270"/>
        </pc:sldMkLst>
        <pc:spChg chg="mod">
          <ac:chgData name="ASBOLMO Tor Ivar" userId="536f3619-464c-4686-b0ed-e2f624f09d21" providerId="ADAL" clId="{07FA36BE-B53D-49F5-B84B-8889BC252D2C}" dt="2021-10-12T06:58:40.496" v="9643" actId="20577"/>
          <ac:spMkLst>
            <pc:docMk/>
            <pc:sldMk cId="3742544238" sldId="270"/>
            <ac:spMk id="2" creationId="{BEFF0969-D968-49E2-B36E-1DBD05C0F046}"/>
          </ac:spMkLst>
        </pc:spChg>
        <pc:spChg chg="mod">
          <ac:chgData name="ASBOLMO Tor Ivar" userId="536f3619-464c-4686-b0ed-e2f624f09d21" providerId="ADAL" clId="{07FA36BE-B53D-49F5-B84B-8889BC252D2C}" dt="2021-10-12T08:48:53.407" v="10377" actId="20577"/>
          <ac:spMkLst>
            <pc:docMk/>
            <pc:sldMk cId="3742544238" sldId="270"/>
            <ac:spMk id="3" creationId="{C5DBB442-293A-45BD-B6A4-A0CCF1D60E2E}"/>
          </ac:spMkLst>
        </pc:spChg>
      </pc:sldChg>
      <pc:sldChg chg="modSp new mod">
        <pc:chgData name="ASBOLMO Tor Ivar" userId="536f3619-464c-4686-b0ed-e2f624f09d21" providerId="ADAL" clId="{07FA36BE-B53D-49F5-B84B-8889BC252D2C}" dt="2021-10-12T08:37:59.048" v="10330" actId="20577"/>
        <pc:sldMkLst>
          <pc:docMk/>
          <pc:sldMk cId="3153813582" sldId="271"/>
        </pc:sldMkLst>
        <pc:spChg chg="mod">
          <ac:chgData name="ASBOLMO Tor Ivar" userId="536f3619-464c-4686-b0ed-e2f624f09d21" providerId="ADAL" clId="{07FA36BE-B53D-49F5-B84B-8889BC252D2C}" dt="2021-10-12T08:36:54.805" v="10159" actId="20577"/>
          <ac:spMkLst>
            <pc:docMk/>
            <pc:sldMk cId="3153813582" sldId="271"/>
            <ac:spMk id="2" creationId="{F2A71FEF-4CE5-4D02-B7AE-B250DFC610CD}"/>
          </ac:spMkLst>
        </pc:spChg>
        <pc:spChg chg="mod">
          <ac:chgData name="ASBOLMO Tor Ivar" userId="536f3619-464c-4686-b0ed-e2f624f09d21" providerId="ADAL" clId="{07FA36BE-B53D-49F5-B84B-8889BC252D2C}" dt="2021-10-12T08:37:59.048" v="10330" actId="20577"/>
          <ac:spMkLst>
            <pc:docMk/>
            <pc:sldMk cId="3153813582" sldId="271"/>
            <ac:spMk id="3" creationId="{442DF52A-BB20-4F16-B6BA-EAAD6A16AA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B3CD8-2F96-4EB2-B2B3-12BCED0425B3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D8CD-6B97-467A-8723-ED21713F7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7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CD8CD-6B97-467A-8723-ED21713F73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4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Deklarativ</a:t>
            </a:r>
            <a:r>
              <a:rPr lang="en-GB" dirty="0"/>
              <a:t> </a:t>
            </a:r>
            <a:r>
              <a:rPr lang="en-GB" dirty="0" err="1"/>
              <a:t>betyr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beskrivelse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ønsket</a:t>
            </a:r>
            <a:r>
              <a:rPr lang="en-GB" dirty="0"/>
              <a:t> “end state”. </a:t>
            </a:r>
            <a:r>
              <a:rPr lang="en-GB" dirty="0" err="1"/>
              <a:t>Koden</a:t>
            </a:r>
            <a:r>
              <a:rPr lang="en-GB" dirty="0"/>
              <a:t> </a:t>
            </a:r>
            <a:r>
              <a:rPr lang="en-GB" dirty="0" err="1"/>
              <a:t>sier</a:t>
            </a:r>
            <a:r>
              <a:rPr lang="en-GB" dirty="0"/>
              <a:t> da </a:t>
            </a:r>
            <a:r>
              <a:rPr lang="en-GB" dirty="0" err="1"/>
              <a:t>noe</a:t>
            </a:r>
            <a:r>
              <a:rPr lang="en-GB" dirty="0"/>
              <a:t> om </a:t>
            </a:r>
            <a:r>
              <a:rPr lang="en-GB" dirty="0" err="1"/>
              <a:t>hvordan</a:t>
            </a:r>
            <a:r>
              <a:rPr lang="en-GB" dirty="0"/>
              <a:t> vi </a:t>
            </a:r>
            <a:r>
              <a:rPr lang="en-GB" dirty="0" err="1"/>
              <a:t>ønsker</a:t>
            </a:r>
            <a:r>
              <a:rPr lang="en-GB" dirty="0"/>
              <a:t> at </a:t>
            </a:r>
            <a:r>
              <a:rPr lang="en-GB" dirty="0" err="1"/>
              <a:t>resultatet</a:t>
            </a:r>
            <a:r>
              <a:rPr lang="en-GB" dirty="0"/>
              <a:t> skal </a:t>
            </a:r>
            <a:r>
              <a:rPr lang="en-GB" dirty="0" err="1"/>
              <a:t>være</a:t>
            </a:r>
            <a:r>
              <a:rPr lang="en-GB" dirty="0"/>
              <a:t>, men vi </a:t>
            </a:r>
            <a:r>
              <a:rPr lang="en-GB" dirty="0" err="1"/>
              <a:t>sier</a:t>
            </a:r>
            <a:r>
              <a:rPr lang="en-GB" dirty="0"/>
              <a:t> ikke </a:t>
            </a:r>
            <a:r>
              <a:rPr lang="en-GB" dirty="0" err="1"/>
              <a:t>noe</a:t>
            </a:r>
            <a:r>
              <a:rPr lang="en-GB" dirty="0"/>
              <a:t> om </a:t>
            </a:r>
            <a:r>
              <a:rPr lang="en-GB" dirty="0" err="1"/>
              <a:t>hvordan</a:t>
            </a:r>
            <a:r>
              <a:rPr lang="en-GB" dirty="0"/>
              <a:t> det skal </a:t>
            </a:r>
            <a:r>
              <a:rPr lang="en-GB" dirty="0" err="1"/>
              <a:t>utføres</a:t>
            </a:r>
            <a:r>
              <a:rPr lang="en-GB" dirty="0"/>
              <a:t>. </a:t>
            </a:r>
            <a:r>
              <a:rPr lang="en-GB" dirty="0" err="1"/>
              <a:t>Fremgangsmåten</a:t>
            </a:r>
            <a:r>
              <a:rPr lang="en-GB" dirty="0"/>
              <a:t> lar vi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Terraform/ARM, men </a:t>
            </a:r>
            <a:r>
              <a:rPr lang="en-GB" dirty="0" err="1"/>
              <a:t>resultatet</a:t>
            </a:r>
            <a:r>
              <a:rPr lang="en-GB" dirty="0"/>
              <a:t> skal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VM med Linux </a:t>
            </a:r>
            <a:r>
              <a:rPr lang="en-GB" dirty="0" err="1"/>
              <a:t>i</a:t>
            </a:r>
            <a:r>
              <a:rPr lang="en-GB" dirty="0"/>
              <a:t> et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annet</a:t>
            </a:r>
            <a:r>
              <a:rPr lang="en-GB" dirty="0"/>
              <a:t> </a:t>
            </a:r>
            <a:r>
              <a:rPr lang="en-GB" dirty="0" err="1"/>
              <a:t>virtuelt</a:t>
            </a:r>
            <a:r>
              <a:rPr lang="en-GB" dirty="0"/>
              <a:t> </a:t>
            </a:r>
            <a:r>
              <a:rPr lang="en-GB" dirty="0" err="1"/>
              <a:t>nettverk</a:t>
            </a:r>
            <a:r>
              <a:rPr lang="en-GB" dirty="0"/>
              <a:t>.</a:t>
            </a:r>
          </a:p>
          <a:p>
            <a:r>
              <a:rPr lang="en-GB" dirty="0" err="1"/>
              <a:t>Imperativ</a:t>
            </a:r>
            <a:r>
              <a:rPr lang="en-GB" dirty="0"/>
              <a:t> </a:t>
            </a:r>
            <a:r>
              <a:rPr lang="en-GB" dirty="0" err="1"/>
              <a:t>betyr</a:t>
            </a:r>
            <a:r>
              <a:rPr lang="en-GB" dirty="0"/>
              <a:t> at vi </a:t>
            </a:r>
            <a:r>
              <a:rPr lang="en-GB" dirty="0" err="1"/>
              <a:t>angir</a:t>
            </a:r>
            <a:r>
              <a:rPr lang="en-GB" dirty="0"/>
              <a:t> </a:t>
            </a:r>
            <a:r>
              <a:rPr lang="en-GB" dirty="0" err="1"/>
              <a:t>fremgangsmåten</a:t>
            </a:r>
            <a:r>
              <a:rPr lang="en-GB" dirty="0"/>
              <a:t>. Dette er </a:t>
            </a:r>
            <a:r>
              <a:rPr lang="en-GB" dirty="0" err="1"/>
              <a:t>ofte</a:t>
            </a:r>
            <a:r>
              <a:rPr lang="en-GB" dirty="0"/>
              <a:t> </a:t>
            </a:r>
            <a:r>
              <a:rPr lang="en-GB" dirty="0" err="1"/>
              <a:t>knyttet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scripting </a:t>
            </a:r>
            <a:r>
              <a:rPr lang="en-GB" dirty="0" err="1"/>
              <a:t>som</a:t>
            </a:r>
            <a:r>
              <a:rPr lang="en-GB" dirty="0"/>
              <a:t> PowerShell </a:t>
            </a:r>
            <a:r>
              <a:rPr lang="en-GB" dirty="0" err="1"/>
              <a:t>eller</a:t>
            </a:r>
            <a:r>
              <a:rPr lang="en-GB" dirty="0"/>
              <a:t> Bash. Her er vi </a:t>
            </a:r>
            <a:r>
              <a:rPr lang="en-GB" dirty="0" err="1"/>
              <a:t>nødt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implementere</a:t>
            </a:r>
            <a:r>
              <a:rPr lang="en-GB" dirty="0"/>
              <a:t> checks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hand,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sørger</a:t>
            </a:r>
            <a:r>
              <a:rPr lang="en-GB" dirty="0"/>
              <a:t> for at vi ikke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feilmeldinger</a:t>
            </a:r>
            <a:r>
              <a:rPr lang="en-GB" dirty="0"/>
              <a:t> </a:t>
            </a:r>
            <a:r>
              <a:rPr lang="en-GB" dirty="0" err="1"/>
              <a:t>dersom</a:t>
            </a:r>
            <a:r>
              <a:rPr lang="en-GB" dirty="0"/>
              <a:t> </a:t>
            </a:r>
            <a:r>
              <a:rPr lang="en-GB" dirty="0" err="1"/>
              <a:t>ressurser</a:t>
            </a:r>
            <a:r>
              <a:rPr lang="en-GB" dirty="0"/>
              <a:t> fins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før</a:t>
            </a:r>
            <a:r>
              <a:rPr lang="en-GB" dirty="0"/>
              <a:t>. </a:t>
            </a:r>
            <a:r>
              <a:rPr lang="en-GB" dirty="0" err="1"/>
              <a:t>Deklarativ</a:t>
            </a:r>
            <a:r>
              <a:rPr lang="en-GB" dirty="0"/>
              <a:t> er </a:t>
            </a:r>
            <a:r>
              <a:rPr lang="en-GB" dirty="0" err="1"/>
              <a:t>ofte</a:t>
            </a:r>
            <a:r>
              <a:rPr lang="en-GB" dirty="0"/>
              <a:t> </a:t>
            </a:r>
            <a:r>
              <a:rPr lang="en-GB" dirty="0" err="1"/>
              <a:t>bedre</a:t>
            </a:r>
            <a:r>
              <a:rPr lang="en-GB" dirty="0"/>
              <a:t> </a:t>
            </a:r>
            <a:r>
              <a:rPr lang="en-GB" dirty="0" err="1"/>
              <a:t>enn</a:t>
            </a:r>
            <a:r>
              <a:rPr lang="en-GB" dirty="0"/>
              <a:t> </a:t>
            </a:r>
            <a:r>
              <a:rPr lang="en-GB" dirty="0" err="1"/>
              <a:t>imperativ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det er </a:t>
            </a:r>
            <a:r>
              <a:rPr lang="en-GB" dirty="0" err="1"/>
              <a:t>snakk</a:t>
            </a:r>
            <a:r>
              <a:rPr lang="en-GB" dirty="0"/>
              <a:t> om </a:t>
            </a:r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, </a:t>
            </a:r>
            <a:r>
              <a:rPr lang="en-GB" dirty="0" err="1"/>
              <a:t>siden</a:t>
            </a:r>
            <a:r>
              <a:rPr lang="en-GB" dirty="0"/>
              <a:t> vi da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forenklet</a:t>
            </a:r>
            <a:r>
              <a:rPr lang="en-GB" dirty="0"/>
              <a:t> </a:t>
            </a:r>
            <a:r>
              <a:rPr lang="en-GB" dirty="0" err="1"/>
              <a:t>mye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logikken</a:t>
            </a:r>
            <a:r>
              <a:rPr lang="en-GB" dirty="0"/>
              <a:t> </a:t>
            </a:r>
            <a:r>
              <a:rPr lang="en-GB" dirty="0" err="1"/>
              <a:t>rundt</a:t>
            </a:r>
            <a:r>
              <a:rPr lang="en-GB" dirty="0"/>
              <a:t> </a:t>
            </a:r>
            <a:r>
              <a:rPr lang="en-GB" dirty="0" err="1"/>
              <a:t>feilsjekker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Imperativ</a:t>
            </a:r>
            <a:r>
              <a:rPr lang="en-GB" dirty="0"/>
              <a:t> pizza: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Gå</a:t>
            </a:r>
            <a:r>
              <a:rPr lang="en-GB" dirty="0"/>
              <a:t> I </a:t>
            </a:r>
            <a:r>
              <a:rPr lang="en-GB" dirty="0" err="1"/>
              <a:t>butikken</a:t>
            </a:r>
            <a:r>
              <a:rPr lang="en-GB" dirty="0"/>
              <a:t>, </a:t>
            </a:r>
            <a:r>
              <a:rPr lang="en-GB" dirty="0" err="1"/>
              <a:t>kjøp</a:t>
            </a:r>
            <a:r>
              <a:rPr lang="en-GB" dirty="0"/>
              <a:t> </a:t>
            </a:r>
            <a:r>
              <a:rPr lang="en-GB" dirty="0" err="1"/>
              <a:t>mel</a:t>
            </a:r>
            <a:r>
              <a:rPr lang="en-GB" dirty="0"/>
              <a:t>/</a:t>
            </a:r>
            <a:r>
              <a:rPr lang="en-GB" dirty="0" err="1"/>
              <a:t>gjær</a:t>
            </a:r>
            <a:r>
              <a:rPr lang="en-GB" dirty="0"/>
              <a:t>/</a:t>
            </a:r>
            <a:r>
              <a:rPr lang="en-GB" dirty="0" err="1"/>
              <a:t>tomatsaus</a:t>
            </a:r>
            <a:r>
              <a:rPr lang="en-GB" dirty="0"/>
              <a:t>/</a:t>
            </a:r>
            <a:r>
              <a:rPr lang="en-GB" dirty="0" err="1"/>
              <a:t>ost</a:t>
            </a:r>
            <a:r>
              <a:rPr lang="en-GB" dirty="0"/>
              <a:t>/pepperoni.</a:t>
            </a:r>
          </a:p>
          <a:p>
            <a:pPr marL="171450" indent="-171450">
              <a:buFontTx/>
              <a:buChar char="-"/>
            </a:pPr>
            <a:r>
              <a:rPr lang="en-GB" dirty="0"/>
              <a:t>Bland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elt</a:t>
            </a:r>
            <a:r>
              <a:rPr lang="en-GB" dirty="0"/>
              <a:t> </a:t>
            </a:r>
            <a:r>
              <a:rPr lang="en-GB" dirty="0" err="1"/>
              <a:t>deig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Forvarm</a:t>
            </a:r>
            <a:r>
              <a:rPr lang="en-GB" dirty="0"/>
              <a:t> </a:t>
            </a:r>
            <a:r>
              <a:rPr lang="en-GB" dirty="0" err="1"/>
              <a:t>ovn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Lag </a:t>
            </a:r>
            <a:r>
              <a:rPr lang="en-GB" dirty="0" err="1"/>
              <a:t>pizzabunn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tomatsaut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ost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pepperoni</a:t>
            </a:r>
          </a:p>
          <a:p>
            <a:pPr marL="171450" indent="-171450">
              <a:buFontTx/>
              <a:buChar char="-"/>
            </a:pPr>
            <a:r>
              <a:rPr lang="en-GB" dirty="0"/>
              <a:t>Sett inn I </a:t>
            </a:r>
            <a:r>
              <a:rPr lang="en-GB" dirty="0" err="1"/>
              <a:t>ovn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Vent </a:t>
            </a:r>
            <a:r>
              <a:rPr lang="en-GB" dirty="0" err="1"/>
              <a:t>på</a:t>
            </a:r>
            <a:r>
              <a:rPr lang="en-GB" dirty="0"/>
              <a:t> pizza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Ferdig</a:t>
            </a:r>
            <a:r>
              <a:rPr lang="en-GB" dirty="0"/>
              <a:t> pizza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Deklarativ</a:t>
            </a:r>
            <a:r>
              <a:rPr lang="en-GB" dirty="0"/>
              <a:t> pizza:</a:t>
            </a:r>
          </a:p>
          <a:p>
            <a:pPr marL="171450" indent="-171450">
              <a:buFontTx/>
              <a:buChar char="-"/>
            </a:pPr>
            <a:r>
              <a:rPr lang="en-GB" dirty="0"/>
              <a:t>Vi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ende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pizza. Den skal ha </a:t>
            </a:r>
            <a:r>
              <a:rPr lang="en-GB" dirty="0" err="1"/>
              <a:t>bunn</a:t>
            </a:r>
            <a:r>
              <a:rPr lang="en-GB" dirty="0"/>
              <a:t>, </a:t>
            </a:r>
            <a:r>
              <a:rPr lang="en-GB" dirty="0" err="1"/>
              <a:t>tomatsaus</a:t>
            </a:r>
            <a:r>
              <a:rPr lang="en-GB" dirty="0"/>
              <a:t>, </a:t>
            </a:r>
            <a:r>
              <a:rPr lang="en-GB" dirty="0" err="1"/>
              <a:t>ost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pepperoni.</a:t>
            </a:r>
          </a:p>
          <a:p>
            <a:pPr marL="171450" indent="-171450">
              <a:buFontTx/>
              <a:buChar char="-"/>
            </a:pPr>
            <a:r>
              <a:rPr lang="en-GB" dirty="0"/>
              <a:t>“</a:t>
            </a:r>
            <a:r>
              <a:rPr lang="en-GB" dirty="0" err="1"/>
              <a:t>Rammeverket</a:t>
            </a:r>
            <a:r>
              <a:rPr lang="en-GB" dirty="0"/>
              <a:t>” </a:t>
            </a:r>
            <a:r>
              <a:rPr lang="en-GB" dirty="0" err="1"/>
              <a:t>bestemmer</a:t>
            </a:r>
            <a:r>
              <a:rPr lang="en-GB" dirty="0"/>
              <a:t> </a:t>
            </a:r>
            <a:r>
              <a:rPr lang="en-GB" dirty="0" err="1"/>
              <a:t>hvordan</a:t>
            </a:r>
            <a:r>
              <a:rPr lang="en-GB" dirty="0"/>
              <a:t> det </a:t>
            </a:r>
            <a:r>
              <a:rPr lang="en-GB" dirty="0" err="1"/>
              <a:t>lages</a:t>
            </a:r>
            <a:r>
              <a:rPr lang="en-GB" dirty="0"/>
              <a:t>, vi anger </a:t>
            </a:r>
            <a:r>
              <a:rPr lang="en-GB" dirty="0" err="1"/>
              <a:t>hva</a:t>
            </a:r>
            <a:r>
              <a:rPr lang="en-GB" dirty="0"/>
              <a:t> slags </a:t>
            </a:r>
            <a:r>
              <a:rPr lang="en-GB" dirty="0" err="1"/>
              <a:t>resultat</a:t>
            </a:r>
            <a:r>
              <a:rPr lang="en-GB" dirty="0"/>
              <a:t> vi </a:t>
            </a:r>
            <a:r>
              <a:rPr lang="en-GB" dirty="0" err="1"/>
              <a:t>ønsker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Idempotent </a:t>
            </a:r>
            <a:r>
              <a:rPr lang="en-GB" dirty="0" err="1"/>
              <a:t>betyr</a:t>
            </a:r>
            <a:r>
              <a:rPr lang="en-GB" dirty="0"/>
              <a:t> </a:t>
            </a:r>
            <a:r>
              <a:rPr lang="en-GB" dirty="0" err="1"/>
              <a:t>uforanderlig</a:t>
            </a:r>
            <a:r>
              <a:rPr lang="en-GB" dirty="0"/>
              <a:t>. Det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at </a:t>
            </a:r>
            <a:r>
              <a:rPr lang="en-GB" dirty="0" err="1"/>
              <a:t>når</a:t>
            </a:r>
            <a:r>
              <a:rPr lang="en-GB" dirty="0"/>
              <a:t> vi </a:t>
            </a:r>
            <a:r>
              <a:rPr lang="en-GB" dirty="0" err="1"/>
              <a:t>kjører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annen</a:t>
            </a:r>
            <a:r>
              <a:rPr lang="en-GB" dirty="0"/>
              <a:t> </a:t>
            </a:r>
            <a:r>
              <a:rPr lang="en-GB" dirty="0" err="1"/>
              <a:t>IaC</a:t>
            </a:r>
            <a:r>
              <a:rPr lang="en-GB" dirty="0"/>
              <a:t> for å </a:t>
            </a:r>
            <a:r>
              <a:rPr lang="en-GB" dirty="0" err="1"/>
              <a:t>etablere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VM, skal vi </a:t>
            </a:r>
            <a:r>
              <a:rPr lang="en-GB" dirty="0" err="1"/>
              <a:t>kunne</a:t>
            </a:r>
            <a:r>
              <a:rPr lang="en-GB" dirty="0"/>
              <a:t> </a:t>
            </a:r>
            <a:r>
              <a:rPr lang="en-GB" dirty="0" err="1"/>
              <a:t>kjøre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igjen</a:t>
            </a:r>
            <a:r>
              <a:rPr lang="en-GB" dirty="0"/>
              <a:t> </a:t>
            </a:r>
            <a:r>
              <a:rPr lang="en-GB" dirty="0" err="1"/>
              <a:t>uten</a:t>
            </a:r>
            <a:r>
              <a:rPr lang="en-GB" dirty="0"/>
              <a:t> at </a:t>
            </a:r>
            <a:r>
              <a:rPr lang="en-GB" dirty="0" err="1"/>
              <a:t>infrastrukturen</a:t>
            </a:r>
            <a:r>
              <a:rPr lang="en-GB" dirty="0"/>
              <a:t>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duplisert</a:t>
            </a:r>
            <a:r>
              <a:rPr lang="en-GB" dirty="0"/>
              <a:t>. Non-Idempotent er </a:t>
            </a:r>
            <a:r>
              <a:rPr lang="en-GB" dirty="0" err="1"/>
              <a:t>f.eks</a:t>
            </a:r>
            <a:r>
              <a:rPr lang="en-GB" dirty="0"/>
              <a:t>. et PowerShell-script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genererer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random </a:t>
            </a:r>
            <a:r>
              <a:rPr lang="en-GB" dirty="0" err="1"/>
              <a:t>tekststreng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ressurs</a:t>
            </a:r>
            <a:r>
              <a:rPr lang="en-GB" dirty="0"/>
              <a:t>. Dersom vi </a:t>
            </a:r>
            <a:r>
              <a:rPr lang="en-GB" dirty="0" err="1"/>
              <a:t>kjører</a:t>
            </a:r>
            <a:r>
              <a:rPr lang="en-GB" dirty="0"/>
              <a:t> </a:t>
            </a:r>
            <a:r>
              <a:rPr lang="en-GB" dirty="0" err="1"/>
              <a:t>scriptet</a:t>
            </a:r>
            <a:r>
              <a:rPr lang="en-GB" dirty="0"/>
              <a:t> to ganger, </a:t>
            </a:r>
            <a:r>
              <a:rPr lang="en-GB" dirty="0" err="1"/>
              <a:t>får</a:t>
            </a:r>
            <a:r>
              <a:rPr lang="en-GB" dirty="0"/>
              <a:t> vi to </a:t>
            </a:r>
            <a:r>
              <a:rPr lang="en-GB" dirty="0" err="1"/>
              <a:t>ressurser</a:t>
            </a:r>
            <a:r>
              <a:rPr lang="en-GB" dirty="0"/>
              <a:t>. </a:t>
            </a:r>
            <a:r>
              <a:rPr lang="en-GB" dirty="0" err="1"/>
              <a:t>En</a:t>
            </a:r>
            <a:r>
              <a:rPr lang="en-GB" dirty="0"/>
              <a:t> Terraform-</a:t>
            </a:r>
            <a:r>
              <a:rPr lang="en-GB" dirty="0" err="1"/>
              <a:t>etablering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scenario </a:t>
            </a:r>
            <a:r>
              <a:rPr lang="en-GB" dirty="0" err="1"/>
              <a:t>vil</a:t>
            </a:r>
            <a:r>
              <a:rPr lang="en-GB" dirty="0"/>
              <a:t> ta </a:t>
            </a:r>
            <a:r>
              <a:rPr lang="en-GB" dirty="0" err="1"/>
              <a:t>høyde</a:t>
            </a:r>
            <a:r>
              <a:rPr lang="en-GB" dirty="0"/>
              <a:t> for det,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vite</a:t>
            </a:r>
            <a:r>
              <a:rPr lang="en-GB" dirty="0"/>
              <a:t> at </a:t>
            </a:r>
            <a:r>
              <a:rPr lang="en-GB" dirty="0" err="1"/>
              <a:t>ressursen</a:t>
            </a:r>
            <a:r>
              <a:rPr lang="en-GB" dirty="0"/>
              <a:t> fins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før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bestiller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pizza. Vi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pizza. Rett </a:t>
            </a:r>
            <a:r>
              <a:rPr lang="en-GB" dirty="0" err="1"/>
              <a:t>etterpå</a:t>
            </a:r>
            <a:r>
              <a:rPr lang="en-GB" dirty="0"/>
              <a:t> </a:t>
            </a:r>
            <a:r>
              <a:rPr lang="en-GB" dirty="0" err="1"/>
              <a:t>skjer</a:t>
            </a:r>
            <a:r>
              <a:rPr lang="en-GB" dirty="0"/>
              <a:t>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feil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vi </a:t>
            </a:r>
            <a:r>
              <a:rPr lang="en-GB" dirty="0" err="1"/>
              <a:t>bestiller</a:t>
            </a:r>
            <a:r>
              <a:rPr lang="en-GB" dirty="0"/>
              <a:t> </a:t>
            </a:r>
            <a:r>
              <a:rPr lang="en-GB" dirty="0" err="1"/>
              <a:t>akkurat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identiske</a:t>
            </a:r>
            <a:r>
              <a:rPr lang="en-GB" dirty="0"/>
              <a:t> pizza, men vi </a:t>
            </a:r>
            <a:r>
              <a:rPr lang="en-GB" dirty="0" err="1"/>
              <a:t>har</a:t>
            </a:r>
            <a:r>
              <a:rPr lang="en-GB" dirty="0"/>
              <a:t> jo </a:t>
            </a:r>
            <a:r>
              <a:rPr lang="en-GB" dirty="0" err="1"/>
              <a:t>allerede</a:t>
            </a:r>
            <a:r>
              <a:rPr lang="en-GB" dirty="0"/>
              <a:t> </a:t>
            </a:r>
            <a:r>
              <a:rPr lang="en-GB" dirty="0" err="1"/>
              <a:t>fått</a:t>
            </a:r>
            <a:r>
              <a:rPr lang="en-GB" dirty="0"/>
              <a:t> </a:t>
            </a:r>
            <a:r>
              <a:rPr lang="en-GB" dirty="0" err="1"/>
              <a:t>pizzaen</a:t>
            </a:r>
            <a:r>
              <a:rPr lang="en-GB" dirty="0"/>
              <a:t>. Hvis </a:t>
            </a:r>
            <a:r>
              <a:rPr lang="en-GB" dirty="0" err="1"/>
              <a:t>dette</a:t>
            </a:r>
            <a:r>
              <a:rPr lang="en-GB" dirty="0"/>
              <a:t> var </a:t>
            </a:r>
            <a:r>
              <a:rPr lang="en-GB" dirty="0" err="1"/>
              <a:t>en</a:t>
            </a:r>
            <a:r>
              <a:rPr lang="en-GB" dirty="0"/>
              <a:t> idempotent </a:t>
            </a:r>
            <a:r>
              <a:rPr lang="en-GB" dirty="0" err="1"/>
              <a:t>bestilling</a:t>
            </a:r>
            <a:r>
              <a:rPr lang="en-GB" dirty="0"/>
              <a:t>, </a:t>
            </a:r>
            <a:r>
              <a:rPr lang="en-GB" dirty="0" err="1"/>
              <a:t>fikk</a:t>
            </a:r>
            <a:r>
              <a:rPr lang="en-GB" dirty="0"/>
              <a:t> vi ikke </a:t>
            </a:r>
            <a:r>
              <a:rPr lang="en-GB" dirty="0" err="1"/>
              <a:t>noen</a:t>
            </a:r>
            <a:r>
              <a:rPr lang="en-GB" dirty="0"/>
              <a:t> </a:t>
            </a:r>
            <a:r>
              <a:rPr lang="en-GB" dirty="0" err="1"/>
              <a:t>ny</a:t>
            </a:r>
            <a:r>
              <a:rPr lang="en-GB" dirty="0"/>
              <a:t> pizza </a:t>
            </a:r>
            <a:r>
              <a:rPr lang="en-GB" dirty="0" err="1"/>
              <a:t>siden</a:t>
            </a:r>
            <a:r>
              <a:rPr lang="en-GB" dirty="0"/>
              <a:t> de vi </a:t>
            </a:r>
            <a:r>
              <a:rPr lang="en-GB" dirty="0" err="1"/>
              <a:t>bestilte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skjønte</a:t>
            </a:r>
            <a:r>
              <a:rPr lang="en-GB" dirty="0"/>
              <a:t> </a:t>
            </a: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hadde</a:t>
            </a:r>
            <a:r>
              <a:rPr lang="en-GB" dirty="0"/>
              <a:t> </a:t>
            </a:r>
            <a:r>
              <a:rPr lang="en-GB" dirty="0" err="1"/>
              <a:t>skjedd</a:t>
            </a:r>
            <a:r>
              <a:rPr lang="en-GB" dirty="0"/>
              <a:t>. Dersom </a:t>
            </a:r>
            <a:r>
              <a:rPr lang="en-GB" dirty="0" err="1"/>
              <a:t>dette</a:t>
            </a:r>
            <a:r>
              <a:rPr lang="en-GB" dirty="0"/>
              <a:t> var non-idempotent, </a:t>
            </a:r>
            <a:r>
              <a:rPr lang="en-GB" dirty="0" err="1"/>
              <a:t>ville</a:t>
            </a:r>
            <a:r>
              <a:rPr lang="en-GB" dirty="0"/>
              <a:t> vi </a:t>
            </a:r>
            <a:r>
              <a:rPr lang="en-GB" dirty="0" err="1"/>
              <a:t>fått</a:t>
            </a:r>
            <a:r>
              <a:rPr lang="en-GB" dirty="0"/>
              <a:t> </a:t>
            </a:r>
            <a:r>
              <a:rPr lang="en-GB" dirty="0" err="1"/>
              <a:t>enda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identisk</a:t>
            </a:r>
            <a:r>
              <a:rPr lang="en-GB" dirty="0"/>
              <a:t> pizza.</a:t>
            </a:r>
          </a:p>
          <a:p>
            <a:endParaRPr lang="en-GB" dirty="0"/>
          </a:p>
          <a:p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/ </a:t>
            </a:r>
            <a:r>
              <a:rPr lang="en-GB" dirty="0" err="1"/>
              <a:t>IaC</a:t>
            </a:r>
            <a:r>
              <a:rPr lang="en-GB" dirty="0"/>
              <a:t> / Infrastructure as Code </a:t>
            </a:r>
            <a:r>
              <a:rPr lang="en-GB" dirty="0" err="1"/>
              <a:t>beskriver</a:t>
            </a:r>
            <a:r>
              <a:rPr lang="en-GB" dirty="0"/>
              <a:t> </a:t>
            </a:r>
            <a:r>
              <a:rPr lang="en-GB" dirty="0" err="1"/>
              <a:t>praksisen</a:t>
            </a:r>
            <a:r>
              <a:rPr lang="en-GB" dirty="0"/>
              <a:t> med å </a:t>
            </a:r>
            <a:r>
              <a:rPr lang="en-GB" dirty="0" err="1"/>
              <a:t>etablere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vedlikeholde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hjelp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kodebilioteker</a:t>
            </a:r>
            <a:r>
              <a:rPr lang="en-GB" dirty="0"/>
              <a:t>. Dette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mange </a:t>
            </a:r>
            <a:r>
              <a:rPr lang="en-GB" dirty="0" err="1"/>
              <a:t>forskjellige</a:t>
            </a:r>
            <a:r>
              <a:rPr lang="en-GB" dirty="0"/>
              <a:t> </a:t>
            </a:r>
            <a:r>
              <a:rPr lang="en-GB" dirty="0" err="1"/>
              <a:t>implementasjoner</a:t>
            </a:r>
            <a:r>
              <a:rPr lang="en-GB" dirty="0"/>
              <a:t>, men </a:t>
            </a:r>
            <a:r>
              <a:rPr lang="en-GB" dirty="0" err="1"/>
              <a:t>ofte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rammeverk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Terraform, </a:t>
            </a:r>
            <a:r>
              <a:rPr lang="en-GB" dirty="0" err="1"/>
              <a:t>Pulumi</a:t>
            </a:r>
            <a:r>
              <a:rPr lang="en-GB" dirty="0"/>
              <a:t>, Rancher,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. Man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at </a:t>
            </a:r>
            <a:r>
              <a:rPr lang="en-GB" dirty="0" err="1"/>
              <a:t>noen</a:t>
            </a:r>
            <a:r>
              <a:rPr lang="en-GB" dirty="0"/>
              <a:t> PowerShell-script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det er </a:t>
            </a:r>
            <a:r>
              <a:rPr lang="en-GB" dirty="0" err="1"/>
              <a:t>teknisk</a:t>
            </a:r>
            <a:r>
              <a:rPr lang="en-GB" dirty="0"/>
              <a:t> sett </a:t>
            </a:r>
            <a:r>
              <a:rPr lang="en-GB" dirty="0" err="1"/>
              <a:t>riktig</a:t>
            </a:r>
            <a:r>
              <a:rPr lang="en-GB" dirty="0"/>
              <a:t>. Det er dog et lite </a:t>
            </a:r>
            <a:r>
              <a:rPr lang="en-GB" dirty="0" err="1"/>
              <a:t>stykke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PowerShell-script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ferdig</a:t>
            </a:r>
            <a:r>
              <a:rPr lang="en-GB" dirty="0"/>
              <a:t> </a:t>
            </a:r>
            <a:r>
              <a:rPr lang="en-GB" dirty="0" err="1"/>
              <a:t>IaC-etablering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Hashicorp</a:t>
            </a:r>
            <a:r>
              <a:rPr lang="en-GB" dirty="0"/>
              <a:t> Configuration Language, </a:t>
            </a:r>
            <a:r>
              <a:rPr lang="en-GB" dirty="0" err="1"/>
              <a:t>eller</a:t>
            </a:r>
            <a:r>
              <a:rPr lang="en-GB" dirty="0"/>
              <a:t> HCL, er </a:t>
            </a:r>
            <a:r>
              <a:rPr lang="en-GB" dirty="0" err="1"/>
              <a:t>navnet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språket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vi </a:t>
            </a:r>
            <a:r>
              <a:rPr lang="en-GB" dirty="0" err="1"/>
              <a:t>bruker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skrive</a:t>
            </a:r>
            <a:r>
              <a:rPr lang="en-GB" dirty="0"/>
              <a:t> Terraform-filer. </a:t>
            </a:r>
            <a:r>
              <a:rPr lang="en-GB" dirty="0" err="1"/>
              <a:t>En</a:t>
            </a:r>
            <a:r>
              <a:rPr lang="en-GB" dirty="0"/>
              <a:t> Terraform-fil med </a:t>
            </a:r>
            <a:r>
              <a:rPr lang="en-GB" dirty="0" err="1"/>
              <a:t>filendelsen</a:t>
            </a:r>
            <a:r>
              <a:rPr lang="en-GB" dirty="0"/>
              <a:t> .</a:t>
            </a:r>
            <a:r>
              <a:rPr lang="en-GB" dirty="0" err="1"/>
              <a:t>hcl</a:t>
            </a:r>
            <a:r>
              <a:rPr lang="en-GB" dirty="0"/>
              <a:t> </a:t>
            </a:r>
            <a:r>
              <a:rPr lang="en-GB" dirty="0" err="1"/>
              <a:t>inneholder</a:t>
            </a:r>
            <a:r>
              <a:rPr lang="en-GB" dirty="0"/>
              <a:t> </a:t>
            </a:r>
            <a:r>
              <a:rPr lang="en-GB" dirty="0" err="1"/>
              <a:t>instruksjonene</a:t>
            </a:r>
            <a:r>
              <a:rPr lang="en-GB" dirty="0"/>
              <a:t> Terraform-</a:t>
            </a:r>
            <a:r>
              <a:rPr lang="en-GB" dirty="0" err="1"/>
              <a:t>motoren</a:t>
            </a:r>
            <a:r>
              <a:rPr lang="en-GB" dirty="0"/>
              <a:t> </a:t>
            </a:r>
            <a:r>
              <a:rPr lang="en-GB" dirty="0" err="1"/>
              <a:t>trenger</a:t>
            </a:r>
            <a:r>
              <a:rPr lang="en-GB" dirty="0"/>
              <a:t> for å </a:t>
            </a:r>
            <a:r>
              <a:rPr lang="en-GB" dirty="0" err="1"/>
              <a:t>etablere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vedlikeholde</a:t>
            </a:r>
            <a:r>
              <a:rPr lang="en-GB" dirty="0"/>
              <a:t> </a:t>
            </a:r>
            <a:r>
              <a:rPr lang="en-GB" dirty="0" err="1"/>
              <a:t>infratruktur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DRY – Don’t Repeat Yourself </a:t>
            </a:r>
            <a:r>
              <a:rPr lang="en-GB" dirty="0" err="1"/>
              <a:t>beskriver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velkjent</a:t>
            </a:r>
            <a:r>
              <a:rPr lang="en-GB" dirty="0"/>
              <a:t> </a:t>
            </a:r>
            <a:r>
              <a:rPr lang="en-GB" dirty="0" err="1"/>
              <a:t>kodepraksis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utviklere</a:t>
            </a:r>
            <a:r>
              <a:rPr lang="en-GB" dirty="0"/>
              <a:t> </a:t>
            </a:r>
            <a:r>
              <a:rPr lang="en-GB" dirty="0" err="1"/>
              <a:t>ofte</a:t>
            </a:r>
            <a:r>
              <a:rPr lang="en-GB" dirty="0"/>
              <a:t> </a:t>
            </a:r>
            <a:r>
              <a:rPr lang="en-GB" dirty="0" err="1"/>
              <a:t>følger</a:t>
            </a:r>
            <a:r>
              <a:rPr lang="en-GB" dirty="0"/>
              <a:t>. Dersom du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oppgave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skal </a:t>
            </a:r>
            <a:r>
              <a:rPr lang="en-GB" dirty="0" err="1"/>
              <a:t>gjennomføres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mange </a:t>
            </a:r>
            <a:r>
              <a:rPr lang="en-GB" dirty="0" err="1"/>
              <a:t>steder</a:t>
            </a:r>
            <a:r>
              <a:rPr lang="en-GB" dirty="0"/>
              <a:t>, </a:t>
            </a:r>
            <a:r>
              <a:rPr lang="en-GB" dirty="0" err="1"/>
              <a:t>gjør</a:t>
            </a:r>
            <a:r>
              <a:rPr lang="en-GB" dirty="0"/>
              <a:t> du ikke den </a:t>
            </a:r>
            <a:r>
              <a:rPr lang="en-GB" dirty="0" err="1"/>
              <a:t>faktiske</a:t>
            </a:r>
            <a:r>
              <a:rPr lang="en-GB" dirty="0"/>
              <a:t> </a:t>
            </a:r>
            <a:r>
              <a:rPr lang="en-GB" dirty="0" err="1"/>
              <a:t>implementasjonen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hvert</a:t>
            </a:r>
            <a:r>
              <a:rPr lang="en-GB" dirty="0"/>
              <a:t> </a:t>
            </a:r>
            <a:r>
              <a:rPr lang="en-GB" dirty="0" err="1"/>
              <a:t>sted</a:t>
            </a:r>
            <a:r>
              <a:rPr lang="en-GB" dirty="0"/>
              <a:t>. Du lager da heller </a:t>
            </a:r>
            <a:r>
              <a:rPr lang="en-GB" dirty="0" err="1"/>
              <a:t>noe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kalles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</a:t>
            </a:r>
            <a:r>
              <a:rPr lang="en-GB" dirty="0" err="1"/>
              <a:t>modul</a:t>
            </a:r>
            <a:r>
              <a:rPr lang="en-GB" dirty="0"/>
              <a:t>”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</a:t>
            </a:r>
            <a:r>
              <a:rPr lang="en-GB" dirty="0" err="1"/>
              <a:t>funksjon</a:t>
            </a:r>
            <a:r>
              <a:rPr lang="en-GB" dirty="0"/>
              <a:t>”,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gjenbruker</a:t>
            </a:r>
            <a:r>
              <a:rPr lang="en-GB" dirty="0"/>
              <a:t> </a:t>
            </a:r>
            <a:r>
              <a:rPr lang="en-GB" dirty="0" err="1"/>
              <a:t>denne</a:t>
            </a:r>
            <a:r>
              <a:rPr lang="en-GB" dirty="0"/>
              <a:t>. Det er mange </a:t>
            </a:r>
            <a:r>
              <a:rPr lang="en-GB" dirty="0" err="1"/>
              <a:t>fordeler</a:t>
            </a:r>
            <a:r>
              <a:rPr lang="en-GB" dirty="0"/>
              <a:t> her, men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er at man da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endre</a:t>
            </a:r>
            <a:r>
              <a:rPr lang="en-GB" dirty="0"/>
              <a:t> </a:t>
            </a:r>
            <a:r>
              <a:rPr lang="en-GB" dirty="0" err="1"/>
              <a:t>logikk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sted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logikken</a:t>
            </a:r>
            <a:r>
              <a:rPr lang="en-GB" dirty="0"/>
              <a:t> </a:t>
            </a:r>
            <a:r>
              <a:rPr lang="en-GB" dirty="0" err="1"/>
              <a:t>påvirker</a:t>
            </a:r>
            <a:r>
              <a:rPr lang="en-GB" dirty="0"/>
              <a:t> da alle de </a:t>
            </a:r>
            <a:r>
              <a:rPr lang="en-GB" dirty="0" err="1"/>
              <a:t>stedene</a:t>
            </a:r>
            <a:r>
              <a:rPr lang="en-GB" dirty="0"/>
              <a:t> </a:t>
            </a:r>
            <a:r>
              <a:rPr lang="en-GB" dirty="0" err="1"/>
              <a:t>denne</a:t>
            </a:r>
            <a:r>
              <a:rPr lang="en-GB" dirty="0"/>
              <a:t> “</a:t>
            </a:r>
            <a:r>
              <a:rPr lang="en-GB" dirty="0" err="1"/>
              <a:t>funksjonen</a:t>
            </a:r>
            <a:r>
              <a:rPr lang="en-GB" dirty="0"/>
              <a:t>” er </a:t>
            </a:r>
            <a:r>
              <a:rPr lang="en-GB" dirty="0" err="1"/>
              <a:t>benyttet</a:t>
            </a:r>
            <a:r>
              <a:rPr lang="en-GB" dirty="0"/>
              <a:t>. Dersom du </a:t>
            </a:r>
            <a:r>
              <a:rPr lang="en-GB" dirty="0" err="1"/>
              <a:t>hadde</a:t>
            </a:r>
            <a:r>
              <a:rPr lang="en-GB" dirty="0"/>
              <a:t> </a:t>
            </a:r>
            <a:r>
              <a:rPr lang="en-GB" dirty="0" err="1"/>
              <a:t>skrevet</a:t>
            </a:r>
            <a:r>
              <a:rPr lang="en-GB" dirty="0"/>
              <a:t> </a:t>
            </a:r>
            <a:r>
              <a:rPr lang="en-GB" dirty="0" err="1"/>
              <a:t>logikken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alle </a:t>
            </a:r>
            <a:r>
              <a:rPr lang="en-GB" dirty="0" err="1"/>
              <a:t>stedene</a:t>
            </a:r>
            <a:r>
              <a:rPr lang="en-GB" dirty="0"/>
              <a:t>, </a:t>
            </a:r>
            <a:r>
              <a:rPr lang="en-GB" dirty="0" err="1"/>
              <a:t>måtte</a:t>
            </a:r>
            <a:r>
              <a:rPr lang="en-GB" dirty="0"/>
              <a:t> den da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oppdateres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alle </a:t>
            </a:r>
            <a:r>
              <a:rPr lang="en-GB" dirty="0" err="1"/>
              <a:t>steder</a:t>
            </a:r>
            <a:r>
              <a:rPr lang="en-GB" dirty="0"/>
              <a:t>. Det er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fin </a:t>
            </a:r>
            <a:r>
              <a:rPr lang="en-GB" dirty="0" err="1"/>
              <a:t>måte</a:t>
            </a:r>
            <a:r>
              <a:rPr lang="en-GB" dirty="0"/>
              <a:t> å spare </a:t>
            </a:r>
            <a:r>
              <a:rPr lang="en-GB" dirty="0" err="1"/>
              <a:t>tid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, </a:t>
            </a:r>
            <a:r>
              <a:rPr lang="en-GB" dirty="0" err="1"/>
              <a:t>dersom</a:t>
            </a:r>
            <a:r>
              <a:rPr lang="en-GB" dirty="0"/>
              <a:t> man </a:t>
            </a:r>
            <a:r>
              <a:rPr lang="en-GB" dirty="0" err="1"/>
              <a:t>gjenbruker</a:t>
            </a:r>
            <a:r>
              <a:rPr lang="en-GB" dirty="0"/>
              <a:t> </a:t>
            </a:r>
            <a:r>
              <a:rPr lang="en-GB" dirty="0" err="1"/>
              <a:t>logikk</a:t>
            </a:r>
            <a:r>
              <a:rPr lang="en-GB" dirty="0"/>
              <a:t> </a:t>
            </a:r>
            <a:r>
              <a:rPr lang="en-GB" dirty="0" err="1"/>
              <a:t>utviklet</a:t>
            </a:r>
            <a:r>
              <a:rPr lang="en-GB" dirty="0"/>
              <a:t> I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prosjekter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CD8CD-6B97-467A-8723-ED21713F73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3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Anbefaler</a:t>
            </a:r>
            <a:r>
              <a:rPr lang="en-GB" dirty="0"/>
              <a:t> å </a:t>
            </a: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siste</a:t>
            </a:r>
            <a:r>
              <a:rPr lang="en-GB" dirty="0"/>
              <a:t> </a:t>
            </a:r>
            <a:r>
              <a:rPr lang="en-GB" dirty="0" err="1"/>
              <a:t>versjon</a:t>
            </a:r>
            <a:r>
              <a:rPr lang="en-GB" dirty="0"/>
              <a:t>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mulig</a:t>
            </a:r>
            <a:r>
              <a:rPr lang="en-GB" dirty="0"/>
              <a:t>. State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oppdatert</a:t>
            </a:r>
            <a:r>
              <a:rPr lang="en-GB" dirty="0"/>
              <a:t> med </a:t>
            </a:r>
            <a:r>
              <a:rPr lang="en-GB" dirty="0" err="1"/>
              <a:t>versjon</a:t>
            </a:r>
            <a:r>
              <a:rPr lang="en-GB" dirty="0"/>
              <a:t> du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du </a:t>
            </a:r>
            <a:r>
              <a:rPr lang="en-GB" dirty="0" err="1"/>
              <a:t>kan</a:t>
            </a:r>
            <a:r>
              <a:rPr lang="en-GB" dirty="0"/>
              <a:t> ikke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tilbake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eldre</a:t>
            </a:r>
            <a:r>
              <a:rPr lang="en-GB" dirty="0"/>
              <a:t> </a:t>
            </a:r>
            <a:r>
              <a:rPr lang="en-GB" dirty="0" err="1"/>
              <a:t>versjoner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CD8CD-6B97-467A-8723-ED21713F73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9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</a:t>
            </a:r>
            <a:r>
              <a:rPr lang="en-GB" dirty="0" err="1"/>
              <a:t>init</a:t>
            </a:r>
            <a:r>
              <a:rPr lang="en-GB" dirty="0"/>
              <a:t> – </a:t>
            </a:r>
            <a:r>
              <a:rPr lang="en-GB" dirty="0" err="1"/>
              <a:t>Initialisere</a:t>
            </a:r>
            <a:r>
              <a:rPr lang="en-GB" dirty="0"/>
              <a:t> </a:t>
            </a:r>
            <a:r>
              <a:rPr lang="en-GB" dirty="0" err="1"/>
              <a:t>lokal</a:t>
            </a:r>
            <a:r>
              <a:rPr lang="en-GB" dirty="0"/>
              <a:t> terraform state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laste</a:t>
            </a:r>
            <a:r>
              <a:rPr lang="en-GB" dirty="0"/>
              <a:t> ned providers/plugins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</a:t>
            </a:r>
            <a:r>
              <a:rPr lang="en-GB" dirty="0" err="1"/>
              <a:t>fmt</a:t>
            </a:r>
            <a:r>
              <a:rPr lang="en-GB" dirty="0"/>
              <a:t> – </a:t>
            </a:r>
            <a:r>
              <a:rPr lang="en-GB" dirty="0" err="1"/>
              <a:t>Rette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formateringen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terraform-filer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validate – </a:t>
            </a:r>
            <a:r>
              <a:rPr lang="en-GB" dirty="0" err="1"/>
              <a:t>Validere</a:t>
            </a:r>
            <a:r>
              <a:rPr lang="en-GB" dirty="0"/>
              <a:t> syntax </a:t>
            </a:r>
            <a:r>
              <a:rPr lang="en-GB" dirty="0" err="1"/>
              <a:t>i</a:t>
            </a:r>
            <a:r>
              <a:rPr lang="en-GB" dirty="0"/>
              <a:t> terraform-filer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plan – Lage </a:t>
            </a:r>
            <a:r>
              <a:rPr lang="en-GB" dirty="0" err="1"/>
              <a:t>en</a:t>
            </a:r>
            <a:r>
              <a:rPr lang="en-GB" dirty="0"/>
              <a:t> plan for </a:t>
            </a:r>
            <a:r>
              <a:rPr lang="en-GB" dirty="0" err="1"/>
              <a:t>oppdatering</a:t>
            </a:r>
            <a:r>
              <a:rPr lang="en-GB" dirty="0"/>
              <a:t>/</a:t>
            </a:r>
            <a:r>
              <a:rPr lang="en-GB" dirty="0" err="1"/>
              <a:t>etablering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apply – </a:t>
            </a:r>
            <a:r>
              <a:rPr lang="en-GB" dirty="0" err="1"/>
              <a:t>Gjennomføre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plan for </a:t>
            </a:r>
            <a:r>
              <a:rPr lang="en-GB" dirty="0" err="1"/>
              <a:t>oppdatering</a:t>
            </a:r>
            <a:r>
              <a:rPr lang="en-GB" dirty="0"/>
              <a:t>/</a:t>
            </a:r>
            <a:r>
              <a:rPr lang="en-GB" dirty="0" err="1"/>
              <a:t>etablering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terraform destroy – </a:t>
            </a:r>
            <a:r>
              <a:rPr lang="en-GB" dirty="0" err="1"/>
              <a:t>Ødelegge</a:t>
            </a:r>
            <a:r>
              <a:rPr lang="en-GB" dirty="0"/>
              <a:t> all </a:t>
            </a:r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etablert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aktiv</a:t>
            </a:r>
            <a:r>
              <a:rPr lang="en-GB" dirty="0"/>
              <a:t> terraform </a:t>
            </a:r>
            <a:r>
              <a:rPr lang="en-GB" dirty="0" err="1"/>
              <a:t>konfigurasjon</a:t>
            </a:r>
            <a:endParaRPr lang="en-GB" dirty="0"/>
          </a:p>
          <a:p>
            <a:r>
              <a:rPr lang="en-GB" dirty="0"/>
              <a:t> - Blast radius </a:t>
            </a:r>
            <a:r>
              <a:rPr lang="en-GB" dirty="0" err="1"/>
              <a:t>sier</a:t>
            </a:r>
            <a:r>
              <a:rPr lang="en-GB" dirty="0"/>
              <a:t> </a:t>
            </a:r>
            <a:r>
              <a:rPr lang="en-GB" dirty="0" err="1"/>
              <a:t>noe</a:t>
            </a:r>
            <a:r>
              <a:rPr lang="en-GB" dirty="0"/>
              <a:t> om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stor</a:t>
            </a:r>
            <a:r>
              <a:rPr lang="en-GB" dirty="0"/>
              <a:t> del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infrastrukturen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berørt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eventuell</a:t>
            </a:r>
            <a:r>
              <a:rPr lang="en-GB" dirty="0"/>
              <a:t> </a:t>
            </a:r>
            <a:r>
              <a:rPr lang="en-GB" dirty="0" err="1"/>
              <a:t>feilkonfigurasjon</a:t>
            </a:r>
            <a:r>
              <a:rPr lang="en-GB" dirty="0"/>
              <a:t> her. Terraform destroy </a:t>
            </a:r>
            <a:r>
              <a:rPr lang="en-GB" dirty="0" err="1"/>
              <a:t>bør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ikke </a:t>
            </a:r>
            <a:r>
              <a:rPr lang="en-GB" dirty="0" err="1"/>
              <a:t>kunne</a:t>
            </a:r>
            <a:r>
              <a:rPr lang="en-GB" dirty="0"/>
              <a:t> </a:t>
            </a:r>
            <a:r>
              <a:rPr lang="en-GB" dirty="0" err="1"/>
              <a:t>slette</a:t>
            </a:r>
            <a:r>
              <a:rPr lang="en-GB" dirty="0"/>
              <a:t> hele </a:t>
            </a:r>
            <a:r>
              <a:rPr lang="en-GB" dirty="0" err="1"/>
              <a:t>datasenteret</a:t>
            </a:r>
            <a:r>
              <a:rPr lang="en-GB" dirty="0"/>
              <a:t> </a:t>
            </a:r>
            <a:r>
              <a:rPr lang="en-GB" dirty="0" err="1"/>
              <a:t>ditt</a:t>
            </a:r>
            <a:r>
              <a:rPr lang="en-GB" dirty="0"/>
              <a:t>, men da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liten</a:t>
            </a:r>
            <a:r>
              <a:rPr lang="en-GB" dirty="0"/>
              <a:t> del </a:t>
            </a:r>
            <a:r>
              <a:rPr lang="en-GB" dirty="0" err="1"/>
              <a:t>siden</a:t>
            </a:r>
            <a:r>
              <a:rPr lang="en-GB" dirty="0"/>
              <a:t> du </a:t>
            </a:r>
            <a:r>
              <a:rPr lang="en-GB" dirty="0" err="1"/>
              <a:t>har</a:t>
            </a:r>
            <a:r>
              <a:rPr lang="en-GB" dirty="0"/>
              <a:t> delt det </a:t>
            </a:r>
            <a:r>
              <a:rPr lang="en-GB" dirty="0" err="1"/>
              <a:t>opp</a:t>
            </a:r>
            <a:r>
              <a:rPr lang="en-GB" dirty="0"/>
              <a:t> I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forskjellige</a:t>
            </a:r>
            <a:r>
              <a:rPr lang="en-GB" dirty="0"/>
              <a:t> “blast radiuses”.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CD8CD-6B97-467A-8723-ED21713F73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5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 – Kan </a:t>
            </a:r>
            <a:r>
              <a:rPr lang="en-GB" dirty="0" err="1"/>
              <a:t>være</a:t>
            </a:r>
            <a:r>
              <a:rPr lang="en-GB" dirty="0"/>
              <a:t> rot-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en-GB" dirty="0" err="1"/>
              <a:t>noen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laget</a:t>
            </a:r>
            <a:r>
              <a:rPr lang="en-GB" dirty="0"/>
              <a:t> for å </a:t>
            </a:r>
            <a:r>
              <a:rPr lang="en-GB" dirty="0" err="1"/>
              <a:t>abstrahere</a:t>
            </a:r>
            <a:r>
              <a:rPr lang="en-GB" dirty="0"/>
              <a:t> </a:t>
            </a:r>
            <a:r>
              <a:rPr lang="en-GB" dirty="0" err="1"/>
              <a:t>kompleksitet</a:t>
            </a:r>
            <a:r>
              <a:rPr lang="en-GB" dirty="0"/>
              <a:t> (</a:t>
            </a:r>
            <a:r>
              <a:rPr lang="en-GB" dirty="0" err="1"/>
              <a:t>Wordpress</a:t>
            </a:r>
            <a:r>
              <a:rPr lang="en-GB" dirty="0"/>
              <a:t>-app, multi-tiered app, hub, spoke, Enterprise Scale Landing Zones)</a:t>
            </a:r>
          </a:p>
          <a:p>
            <a:endParaRPr lang="en-GB" dirty="0"/>
          </a:p>
          <a:p>
            <a:r>
              <a:rPr lang="en-GB" dirty="0"/>
              <a:t>Provider –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Terraform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etablere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annen</a:t>
            </a:r>
            <a:r>
              <a:rPr lang="en-GB" dirty="0"/>
              <a:t> form for </a:t>
            </a:r>
            <a:r>
              <a:rPr lang="en-GB" dirty="0" err="1"/>
              <a:t>infrastruktur</a:t>
            </a:r>
            <a:r>
              <a:rPr lang="en-GB" dirty="0"/>
              <a:t> et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annet</a:t>
            </a:r>
            <a:r>
              <a:rPr lang="en-GB" dirty="0"/>
              <a:t> </a:t>
            </a:r>
            <a:r>
              <a:rPr lang="en-GB" dirty="0" err="1"/>
              <a:t>sted</a:t>
            </a:r>
            <a:r>
              <a:rPr lang="en-GB" dirty="0"/>
              <a:t> (</a:t>
            </a:r>
            <a:r>
              <a:rPr lang="en-GB" dirty="0" err="1"/>
              <a:t>AzureRM</a:t>
            </a:r>
            <a:r>
              <a:rPr lang="en-GB" dirty="0"/>
              <a:t>, </a:t>
            </a:r>
            <a:r>
              <a:rPr lang="en-GB" dirty="0" err="1"/>
              <a:t>AzureAD</a:t>
            </a:r>
            <a:r>
              <a:rPr lang="en-GB" dirty="0"/>
              <a:t>, GCP, AWS, </a:t>
            </a:r>
            <a:r>
              <a:rPr lang="en-GB" dirty="0" err="1"/>
              <a:t>Vmware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Variable –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sende</a:t>
            </a:r>
            <a:r>
              <a:rPr lang="en-GB" dirty="0"/>
              <a:t> </a:t>
            </a:r>
            <a:r>
              <a:rPr lang="en-GB" dirty="0" err="1"/>
              <a:t>informasjon</a:t>
            </a:r>
            <a:r>
              <a:rPr lang="en-GB" dirty="0"/>
              <a:t> inn </a:t>
            </a:r>
            <a:r>
              <a:rPr lang="en-GB" dirty="0" err="1"/>
              <a:t>i</a:t>
            </a:r>
            <a:r>
              <a:rPr lang="en-GB" dirty="0"/>
              <a:t> Terraform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kjøring</a:t>
            </a:r>
            <a:r>
              <a:rPr lang="en-GB" dirty="0"/>
              <a:t>,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variabelfil</a:t>
            </a:r>
            <a:r>
              <a:rPr lang="en-GB" dirty="0"/>
              <a:t> (</a:t>
            </a:r>
            <a:r>
              <a:rPr lang="en-GB" dirty="0" err="1"/>
              <a:t>typer</a:t>
            </a:r>
            <a:r>
              <a:rPr lang="en-GB" dirty="0"/>
              <a:t>, </a:t>
            </a:r>
            <a:r>
              <a:rPr lang="en-GB" dirty="0" err="1"/>
              <a:t>validering</a:t>
            </a:r>
            <a:r>
              <a:rPr lang="en-GB" dirty="0"/>
              <a:t>, </a:t>
            </a:r>
            <a:r>
              <a:rPr lang="en-GB" dirty="0" err="1"/>
              <a:t>defaultverdi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State – </a:t>
            </a:r>
            <a:r>
              <a:rPr lang="en-GB" dirty="0" err="1"/>
              <a:t>Lagrer</a:t>
            </a:r>
            <a:r>
              <a:rPr lang="en-GB" dirty="0"/>
              <a:t> </a:t>
            </a:r>
            <a:r>
              <a:rPr lang="en-GB" dirty="0" err="1"/>
              <a:t>siste</a:t>
            </a:r>
            <a:r>
              <a:rPr lang="en-GB" dirty="0"/>
              <a:t> </a:t>
            </a:r>
            <a:r>
              <a:rPr lang="en-GB" dirty="0" err="1"/>
              <a:t>kjente</a:t>
            </a:r>
            <a:r>
              <a:rPr lang="en-GB" dirty="0"/>
              <a:t> status for Terraform-</a:t>
            </a:r>
            <a:r>
              <a:rPr lang="en-GB" dirty="0" err="1"/>
              <a:t>implementasjonen</a:t>
            </a:r>
            <a:r>
              <a:rPr lang="en-GB" dirty="0"/>
              <a:t>. </a:t>
            </a:r>
            <a:r>
              <a:rPr lang="en-GB" dirty="0" err="1"/>
              <a:t>Oppdateres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du </a:t>
            </a:r>
            <a:r>
              <a:rPr lang="en-GB" dirty="0" err="1"/>
              <a:t>kjører</a:t>
            </a:r>
            <a:r>
              <a:rPr lang="en-GB" dirty="0"/>
              <a:t> apply, plan, refresh, </a:t>
            </a:r>
            <a:r>
              <a:rPr lang="en-GB" dirty="0" err="1"/>
              <a:t>eller</a:t>
            </a:r>
            <a:r>
              <a:rPr lang="en-GB" dirty="0"/>
              <a:t> destroy (vis </a:t>
            </a:r>
            <a:r>
              <a:rPr lang="en-GB" dirty="0" err="1"/>
              <a:t>fram</a:t>
            </a:r>
            <a:r>
              <a:rPr lang="en-GB" dirty="0"/>
              <a:t> demo-state)</a:t>
            </a:r>
          </a:p>
          <a:p>
            <a:endParaRPr lang="en-GB" dirty="0"/>
          </a:p>
          <a:p>
            <a:r>
              <a:rPr lang="en-GB" dirty="0"/>
              <a:t>Remote backend –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lagre</a:t>
            </a:r>
            <a:r>
              <a:rPr lang="en-GB" dirty="0"/>
              <a:t> Terraform state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annen</a:t>
            </a:r>
            <a:r>
              <a:rPr lang="en-GB" dirty="0"/>
              <a:t> form for </a:t>
            </a:r>
            <a:r>
              <a:rPr lang="en-GB" dirty="0" err="1"/>
              <a:t>fjernlagring</a:t>
            </a:r>
            <a:r>
              <a:rPr lang="en-GB" dirty="0"/>
              <a:t> (Azure, AWS, GCP, </a:t>
            </a:r>
            <a:r>
              <a:rPr lang="en-GB" dirty="0" err="1"/>
              <a:t>Hashicorp</a:t>
            </a:r>
            <a:r>
              <a:rPr lang="en-GB" dirty="0"/>
              <a:t> Vault)</a:t>
            </a:r>
          </a:p>
          <a:p>
            <a:endParaRPr lang="en-GB" dirty="0"/>
          </a:p>
          <a:p>
            <a:r>
              <a:rPr lang="en-GB" dirty="0"/>
              <a:t>Resource –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identifisere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annen</a:t>
            </a:r>
            <a:r>
              <a:rPr lang="en-GB" dirty="0"/>
              <a:t> </a:t>
            </a:r>
            <a:r>
              <a:rPr lang="en-GB" dirty="0" err="1"/>
              <a:t>ressurs</a:t>
            </a:r>
            <a:r>
              <a:rPr lang="en-GB" dirty="0"/>
              <a:t> (VM, </a:t>
            </a:r>
            <a:r>
              <a:rPr lang="en-GB" dirty="0" err="1"/>
              <a:t>virtuelt</a:t>
            </a:r>
            <a:r>
              <a:rPr lang="en-GB" dirty="0"/>
              <a:t> nett, app service, storage account, key vault, etc.)</a:t>
            </a:r>
          </a:p>
          <a:p>
            <a:endParaRPr lang="en-GB" dirty="0"/>
          </a:p>
          <a:p>
            <a:r>
              <a:rPr lang="en-GB" dirty="0"/>
              <a:t>Data source –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identifisere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annen</a:t>
            </a:r>
            <a:r>
              <a:rPr lang="en-GB" dirty="0"/>
              <a:t> </a:t>
            </a:r>
            <a:r>
              <a:rPr lang="en-GB" dirty="0" err="1"/>
              <a:t>datakilde</a:t>
            </a:r>
            <a:r>
              <a:rPr lang="en-GB" dirty="0"/>
              <a:t> (key vault secret, </a:t>
            </a:r>
            <a:r>
              <a:rPr lang="en-GB" dirty="0" err="1"/>
              <a:t>tekstfil</a:t>
            </a:r>
            <a:r>
              <a:rPr lang="en-GB" dirty="0"/>
              <a:t>, etc.)</a:t>
            </a:r>
          </a:p>
          <a:p>
            <a:endParaRPr lang="en-GB" dirty="0"/>
          </a:p>
          <a:p>
            <a:r>
              <a:rPr lang="en-GB" dirty="0"/>
              <a:t>Workspace – Kan </a:t>
            </a:r>
            <a:r>
              <a:rPr lang="en-GB" dirty="0" err="1"/>
              <a:t>brukes</a:t>
            </a:r>
            <a:r>
              <a:rPr lang="en-GB" dirty="0"/>
              <a:t> for å </a:t>
            </a:r>
            <a:r>
              <a:rPr lang="en-GB" dirty="0" err="1"/>
              <a:t>skille</a:t>
            </a:r>
            <a:r>
              <a:rPr lang="en-GB" dirty="0"/>
              <a:t> states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forskjellige</a:t>
            </a:r>
            <a:r>
              <a:rPr lang="en-GB" dirty="0"/>
              <a:t> </a:t>
            </a:r>
            <a:r>
              <a:rPr lang="en-GB" dirty="0" err="1"/>
              <a:t>miljøer</a:t>
            </a:r>
            <a:r>
              <a:rPr lang="en-GB" dirty="0"/>
              <a:t> (</a:t>
            </a:r>
            <a:r>
              <a:rPr lang="en-GB" dirty="0" err="1"/>
              <a:t>kun</a:t>
            </a:r>
            <a:r>
              <a:rPr lang="en-GB" dirty="0"/>
              <a:t> et workspace </a:t>
            </a:r>
            <a:r>
              <a:rPr lang="en-GB" dirty="0" err="1"/>
              <a:t>som</a:t>
            </a:r>
            <a:r>
              <a:rPr lang="en-GB" dirty="0"/>
              <a:t> standard)</a:t>
            </a:r>
          </a:p>
          <a:p>
            <a:endParaRPr lang="en-GB" dirty="0"/>
          </a:p>
          <a:p>
            <a:r>
              <a:rPr lang="en-GB" dirty="0"/>
              <a:t>Output –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sende</a:t>
            </a:r>
            <a:r>
              <a:rPr lang="en-GB" dirty="0"/>
              <a:t> </a:t>
            </a:r>
            <a:r>
              <a:rPr lang="en-GB" dirty="0" err="1"/>
              <a:t>informasjon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moduler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CD8CD-6B97-467A-8723-ED21713F73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6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AECC6-075C-4C42-8057-550B03767C4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78263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</a:t>
            </a:r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collections/terraform/azure-get-started" TargetMode="External"/><Relationship Id="rId7" Type="http://schemas.openxmlformats.org/officeDocument/2006/relationships/hyperlink" Target="https://www.youtube.com/results?search_query=techworld+with+nana+terraform" TargetMode="External"/><Relationship Id="rId2" Type="http://schemas.openxmlformats.org/officeDocument/2006/relationships/hyperlink" Target="https://learn.hashicor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sults?search_query=ned+bellavance+terraform" TargetMode="External"/><Relationship Id="rId5" Type="http://schemas.openxmlformats.org/officeDocument/2006/relationships/hyperlink" Target="https://www.pluralsight.com/courses/terraform-getting-started" TargetMode="External"/><Relationship Id="rId4" Type="http://schemas.openxmlformats.org/officeDocument/2006/relationships/hyperlink" Target="https://docs.microsoft.com/en-us/azure/developer/terrafor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Terraform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grunnleggende</a:t>
            </a:r>
            <a:r>
              <a:rPr lang="en-US" dirty="0"/>
              <a:t> </a:t>
            </a:r>
            <a:r>
              <a:rPr lang="en-US" dirty="0" err="1"/>
              <a:t>innføring</a:t>
            </a:r>
            <a:r>
              <a:rPr lang="en-US" dirty="0"/>
              <a:t> I Terraform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E68B4-CE12-4788-91F1-2C89AF35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Terraform utviklingsmiljø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B1DD-10FC-47AB-923B-6C1C49B5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967" y="3278332"/>
            <a:ext cx="7183597" cy="3152362"/>
          </a:xfrm>
        </p:spPr>
        <p:txBody>
          <a:bodyPr>
            <a:normAutofit/>
          </a:bodyPr>
          <a:lstStyle/>
          <a:p>
            <a:r>
              <a:rPr lang="en-GB" dirty="0"/>
              <a:t>Bruk Visual Studio Code (</a:t>
            </a:r>
            <a:r>
              <a:rPr lang="en-GB" dirty="0">
                <a:hlinkClick r:id="rId2"/>
              </a:rPr>
              <a:t>https://code.visualstudio.com/download</a:t>
            </a:r>
            <a:r>
              <a:rPr lang="en-GB" dirty="0"/>
              <a:t>)</a:t>
            </a:r>
          </a:p>
          <a:p>
            <a:r>
              <a:rPr lang="en-GB" dirty="0"/>
              <a:t>Last inn extension for Terraform</a:t>
            </a:r>
          </a:p>
          <a:p>
            <a:r>
              <a:rPr lang="en-GB" dirty="0"/>
              <a:t>Legg inn Language Server for å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automatisk</a:t>
            </a:r>
            <a:r>
              <a:rPr lang="en-GB" dirty="0"/>
              <a:t> </a:t>
            </a:r>
            <a:r>
              <a:rPr lang="en-GB" dirty="0" err="1"/>
              <a:t>validering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syntax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autoformatering</a:t>
            </a:r>
            <a:endParaRPr lang="en-GB" dirty="0"/>
          </a:p>
          <a:p>
            <a:r>
              <a:rPr lang="en-GB" dirty="0" err="1"/>
              <a:t>Lagre</a:t>
            </a:r>
            <a:r>
              <a:rPr lang="en-GB" dirty="0"/>
              <a:t> </a:t>
            </a:r>
            <a:r>
              <a:rPr lang="en-GB" dirty="0" err="1"/>
              <a:t>koden</a:t>
            </a:r>
            <a:r>
              <a:rPr lang="en-GB" dirty="0"/>
              <a:t> din </a:t>
            </a:r>
            <a:r>
              <a:rPr lang="en-GB" dirty="0" err="1"/>
              <a:t>helst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et repository (GitHub/GitLab/Bitbucket/</a:t>
            </a:r>
            <a:r>
              <a:rPr lang="en-GB" dirty="0" err="1"/>
              <a:t>AzDO</a:t>
            </a:r>
            <a:r>
              <a:rPr lang="en-GB" dirty="0"/>
              <a:t> Repository)</a:t>
            </a:r>
          </a:p>
          <a:p>
            <a:pPr lvl="1"/>
            <a:r>
              <a:rPr lang="en-GB" dirty="0"/>
              <a:t>Kan </a:t>
            </a:r>
            <a:r>
              <a:rPr lang="en-GB" dirty="0" err="1"/>
              <a:t>lagres</a:t>
            </a:r>
            <a:r>
              <a:rPr lang="en-GB" dirty="0"/>
              <a:t> </a:t>
            </a:r>
            <a:r>
              <a:rPr lang="en-GB" dirty="0" err="1"/>
              <a:t>lokalt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testing </a:t>
            </a:r>
            <a:r>
              <a:rPr lang="en-GB" dirty="0" err="1"/>
              <a:t>og</a:t>
            </a:r>
            <a:r>
              <a:rPr lang="en-GB" dirty="0"/>
              <a:t> sandbox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86731-A507-457B-A06D-BD15EB02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67" y="736118"/>
            <a:ext cx="6841844" cy="16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6AEF-965E-4D95-BD8A-CFA04C10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B644-8353-4D86-AC6B-B4B2116B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err="1"/>
              <a:t>Etablere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VM for </a:t>
            </a:r>
            <a:r>
              <a:rPr lang="en-GB" dirty="0" err="1"/>
              <a:t>eksemplets</a:t>
            </a:r>
            <a:r>
              <a:rPr lang="en-GB" dirty="0"/>
              <a:t> </a:t>
            </a:r>
            <a:r>
              <a:rPr lang="en-GB" dirty="0" err="1"/>
              <a:t>skyld</a:t>
            </a:r>
            <a:endParaRPr lang="en-GB" dirty="0"/>
          </a:p>
          <a:p>
            <a:r>
              <a:rPr lang="en-GB" dirty="0" err="1"/>
              <a:t>Etablere</a:t>
            </a:r>
            <a:r>
              <a:rPr lang="en-GB" dirty="0"/>
              <a:t> AKS med </a:t>
            </a:r>
            <a:r>
              <a:rPr lang="en-GB" dirty="0" err="1"/>
              <a:t>tilhørende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r>
              <a:rPr lang="en-GB" dirty="0"/>
              <a:t> for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kompleks</a:t>
            </a:r>
            <a:r>
              <a:rPr lang="en-GB" dirty="0"/>
              <a:t> deploy</a:t>
            </a:r>
          </a:p>
        </p:txBody>
      </p:sp>
    </p:spTree>
    <p:extLst>
      <p:ext uri="{BB962C8B-B14F-4D97-AF65-F5344CB8AC3E}">
        <p14:creationId xmlns:p14="http://schemas.microsoft.com/office/powerpoint/2010/main" val="268787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F5-E382-40BB-B13D-FBFFF329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Terraform-</a:t>
            </a:r>
            <a:r>
              <a:rPr lang="en-GB" dirty="0" err="1"/>
              <a:t>begreper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avansert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4A1E-3BED-49F0-901A-B59E0347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Interpolated strings – Bruk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streng</a:t>
            </a:r>
            <a:r>
              <a:rPr lang="en-GB" dirty="0"/>
              <a:t> “prefix-${var.name}-affix”</a:t>
            </a:r>
          </a:p>
          <a:p>
            <a:r>
              <a:rPr lang="en-GB" dirty="0"/>
              <a:t>Conditionals – </a:t>
            </a:r>
            <a:r>
              <a:rPr lang="en-GB" dirty="0" err="1"/>
              <a:t>var.os</a:t>
            </a:r>
            <a:r>
              <a:rPr lang="en-GB" dirty="0"/>
              <a:t> == “Windows” ? </a:t>
            </a:r>
            <a:r>
              <a:rPr lang="en-GB" dirty="0" err="1"/>
              <a:t>azurerm_windows_vm</a:t>
            </a:r>
            <a:r>
              <a:rPr lang="en-GB" dirty="0"/>
              <a:t> : </a:t>
            </a:r>
            <a:r>
              <a:rPr lang="en-GB" dirty="0" err="1"/>
              <a:t>azurerm_linux_vm</a:t>
            </a:r>
            <a:endParaRPr lang="en-GB" dirty="0"/>
          </a:p>
          <a:p>
            <a:r>
              <a:rPr lang="en-GB" dirty="0"/>
              <a:t>Create loops – Lag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ressurser</a:t>
            </a:r>
            <a:r>
              <a:rPr lang="en-GB" dirty="0"/>
              <a:t> </a:t>
            </a:r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antall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array</a:t>
            </a:r>
          </a:p>
          <a:p>
            <a:pPr lvl="1"/>
            <a:r>
              <a:rPr lang="en-GB" dirty="0" err="1"/>
              <a:t>for_each</a:t>
            </a:r>
            <a:endParaRPr lang="en-GB" dirty="0"/>
          </a:p>
          <a:p>
            <a:pPr lvl="1"/>
            <a:r>
              <a:rPr lang="en-GB" dirty="0"/>
              <a:t>count</a:t>
            </a:r>
          </a:p>
          <a:p>
            <a:r>
              <a:rPr lang="en-GB" dirty="0"/>
              <a:t>Language server – </a:t>
            </a:r>
            <a:r>
              <a:rPr lang="en-GB" dirty="0" err="1"/>
              <a:t>Kjører</a:t>
            </a:r>
            <a:r>
              <a:rPr lang="en-GB" dirty="0"/>
              <a:t> syntax-</a:t>
            </a:r>
            <a:r>
              <a:rPr lang="en-GB" dirty="0" err="1"/>
              <a:t>validering</a:t>
            </a:r>
            <a:r>
              <a:rPr lang="en-GB" dirty="0"/>
              <a:t> </a:t>
            </a:r>
            <a:r>
              <a:rPr lang="en-GB" dirty="0" err="1"/>
              <a:t>lokalt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VSCode</a:t>
            </a:r>
            <a:endParaRPr lang="en-GB" dirty="0"/>
          </a:p>
          <a:p>
            <a:r>
              <a:rPr lang="en-GB" dirty="0"/>
              <a:t>DRY – Lag </a:t>
            </a:r>
            <a:r>
              <a:rPr lang="en-GB" dirty="0" err="1"/>
              <a:t>moduler</a:t>
            </a:r>
            <a:r>
              <a:rPr lang="en-GB" dirty="0"/>
              <a:t> for å </a:t>
            </a:r>
            <a:r>
              <a:rPr lang="en-GB" dirty="0" err="1"/>
              <a:t>samle</a:t>
            </a:r>
            <a:r>
              <a:rPr lang="en-GB" dirty="0"/>
              <a:t> </a:t>
            </a:r>
            <a:r>
              <a:rPr lang="en-GB" dirty="0" err="1"/>
              <a:t>ressurser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abstrahere</a:t>
            </a:r>
            <a:r>
              <a:rPr lang="en-GB" dirty="0"/>
              <a:t> </a:t>
            </a:r>
            <a:r>
              <a:rPr lang="en-GB" dirty="0" err="1"/>
              <a:t>kompleksitet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“multi-tiered apps”</a:t>
            </a:r>
          </a:p>
        </p:txBody>
      </p:sp>
    </p:spTree>
    <p:extLst>
      <p:ext uri="{BB962C8B-B14F-4D97-AF65-F5344CB8AC3E}">
        <p14:creationId xmlns:p14="http://schemas.microsoft.com/office/powerpoint/2010/main" val="371837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0D6C-B156-438C-848D-3778FAAB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Kilder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informasjon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6BE3-3AFA-471C-84F1-E1726EFD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GB" dirty="0" err="1"/>
              <a:t>Hashicorp</a:t>
            </a:r>
            <a:r>
              <a:rPr lang="en-GB" dirty="0"/>
              <a:t>: </a:t>
            </a:r>
          </a:p>
          <a:p>
            <a:pPr lvl="1"/>
            <a:r>
              <a:rPr lang="en-GB" dirty="0">
                <a:hlinkClick r:id="rId2"/>
              </a:rPr>
              <a:t>https://learn.hashicorp.com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https://learn.hashicorp.com/collections/terraform/azure-get-started</a:t>
            </a:r>
            <a:endParaRPr lang="en-GB" dirty="0">
              <a:hlinkClick r:id="rId4"/>
            </a:endParaRPr>
          </a:p>
          <a:p>
            <a:r>
              <a:rPr lang="en-GB" dirty="0"/>
              <a:t>MS Azure: </a:t>
            </a:r>
          </a:p>
          <a:p>
            <a:pPr lvl="1"/>
            <a:r>
              <a:rPr lang="en-GB" dirty="0">
                <a:hlinkClick r:id="rId4"/>
              </a:rPr>
              <a:t>https://docs.microsoft.com/en-us/azure/developer/terraform/</a:t>
            </a:r>
            <a:endParaRPr lang="en-GB" dirty="0"/>
          </a:p>
          <a:p>
            <a:r>
              <a:rPr lang="en-GB" dirty="0"/>
              <a:t>Pluralsight: </a:t>
            </a:r>
          </a:p>
          <a:p>
            <a:pPr lvl="1"/>
            <a:r>
              <a:rPr lang="en-GB" dirty="0">
                <a:hlinkClick r:id="rId5"/>
              </a:rPr>
              <a:t>https://www.pluralsight.com/courses/terraform-getting-started</a:t>
            </a:r>
            <a:endParaRPr lang="en-GB" dirty="0"/>
          </a:p>
          <a:p>
            <a:r>
              <a:rPr lang="en-GB" dirty="0" err="1"/>
              <a:t>Youtube</a:t>
            </a:r>
            <a:r>
              <a:rPr lang="en-GB" dirty="0"/>
              <a:t>: </a:t>
            </a:r>
          </a:p>
          <a:p>
            <a:pPr lvl="1"/>
            <a:r>
              <a:rPr lang="en-GB" dirty="0">
                <a:hlinkClick r:id="rId6"/>
              </a:rPr>
              <a:t>https://www.youtube.com/results?search_query=ned+bellavance+terraform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https://www.youtube.com/results?search_query=techworld+with+nana+terraform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99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1750-7913-4FE2-BFD3-2EA05653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Takk</a:t>
            </a:r>
            <a:r>
              <a:rPr lang="en-GB" dirty="0"/>
              <a:t> for meg!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7DA4-EA6D-4C90-ACEE-DC603008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Spørsmål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r>
              <a:rPr lang="en-GB" sz="2400" dirty="0" err="1"/>
              <a:t>Kommentarer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r>
              <a:rPr lang="en-GB" sz="2400" dirty="0" err="1"/>
              <a:t>Forslag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neste</a:t>
            </a:r>
            <a:r>
              <a:rPr lang="en-GB" sz="2400" dirty="0"/>
              <a:t> </a:t>
            </a:r>
            <a:r>
              <a:rPr lang="en-GB" sz="2400" dirty="0" err="1"/>
              <a:t>tema</a:t>
            </a:r>
            <a:r>
              <a:rPr lang="en-GB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464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1FEF-4CE5-4D02-B7AE-B250DFC6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F52A-BB20-4F16-B6BA-EAAD6A16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Praktisk</a:t>
            </a:r>
            <a:r>
              <a:rPr lang="en-GB" dirty="0"/>
              <a:t> info</a:t>
            </a:r>
          </a:p>
          <a:p>
            <a:r>
              <a:rPr lang="en-GB" dirty="0" err="1"/>
              <a:t>Viktige</a:t>
            </a:r>
            <a:r>
              <a:rPr lang="en-GB" dirty="0"/>
              <a:t> </a:t>
            </a:r>
            <a:r>
              <a:rPr lang="en-GB" dirty="0" err="1"/>
              <a:t>begreper</a:t>
            </a:r>
            <a:endParaRPr lang="en-GB" dirty="0"/>
          </a:p>
          <a:p>
            <a:r>
              <a:rPr lang="en-GB" dirty="0" err="1"/>
              <a:t>Hva</a:t>
            </a:r>
            <a:r>
              <a:rPr lang="en-GB" dirty="0"/>
              <a:t> er Terraform?</a:t>
            </a:r>
          </a:p>
          <a:p>
            <a:r>
              <a:rPr lang="en-GB" dirty="0" err="1"/>
              <a:t>Installasjon</a:t>
            </a:r>
            <a:r>
              <a:rPr lang="en-GB" dirty="0"/>
              <a:t> + </a:t>
            </a:r>
            <a:r>
              <a:rPr lang="en-GB" dirty="0" err="1"/>
              <a:t>verifikasjon</a:t>
            </a:r>
            <a:endParaRPr lang="en-GB" dirty="0"/>
          </a:p>
          <a:p>
            <a:r>
              <a:rPr lang="en-GB" dirty="0" err="1"/>
              <a:t>Viktige</a:t>
            </a:r>
            <a:r>
              <a:rPr lang="en-GB" dirty="0"/>
              <a:t> </a:t>
            </a:r>
            <a:r>
              <a:rPr lang="en-GB" dirty="0" err="1"/>
              <a:t>kommandoer</a:t>
            </a:r>
            <a:endParaRPr lang="en-GB" dirty="0"/>
          </a:p>
          <a:p>
            <a:r>
              <a:rPr lang="en-GB" dirty="0" err="1"/>
              <a:t>Spesifikke</a:t>
            </a:r>
            <a:r>
              <a:rPr lang="en-GB" dirty="0"/>
              <a:t> Terraform-</a:t>
            </a:r>
            <a:r>
              <a:rPr lang="en-GB" dirty="0" err="1"/>
              <a:t>begreper</a:t>
            </a:r>
            <a:endParaRPr lang="en-GB" dirty="0"/>
          </a:p>
          <a:p>
            <a:r>
              <a:rPr lang="en-GB" dirty="0" err="1"/>
              <a:t>Utviklingsmiljø</a:t>
            </a:r>
            <a:endParaRPr lang="en-GB" dirty="0"/>
          </a:p>
          <a:p>
            <a:r>
              <a:rPr lang="en-GB" dirty="0"/>
              <a:t>Demo</a:t>
            </a:r>
          </a:p>
          <a:p>
            <a:r>
              <a:rPr lang="en-GB" dirty="0" err="1"/>
              <a:t>Avansert</a:t>
            </a:r>
            <a:r>
              <a:rPr lang="en-GB" dirty="0"/>
              <a:t> (hvis </a:t>
            </a:r>
            <a:r>
              <a:rPr lang="en-GB" dirty="0" err="1"/>
              <a:t>tid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8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0969-D968-49E2-B36E-1DBD05C0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Praktisk</a:t>
            </a:r>
            <a:r>
              <a:rPr lang="en-GB" dirty="0"/>
              <a:t>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B442-293A-45BD-B6A4-A0CCF1D6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Lunsj</a:t>
            </a:r>
            <a:r>
              <a:rPr lang="en-GB" dirty="0"/>
              <a:t>: </a:t>
            </a:r>
            <a:r>
              <a:rPr lang="en-GB" dirty="0" err="1"/>
              <a:t>Dagens</a:t>
            </a:r>
            <a:r>
              <a:rPr lang="en-GB" dirty="0"/>
              <a:t> wrap med </a:t>
            </a:r>
            <a:r>
              <a:rPr lang="en-GB" dirty="0" err="1"/>
              <a:t>drikke</a:t>
            </a:r>
            <a:r>
              <a:rPr lang="en-GB" dirty="0"/>
              <a:t>.</a:t>
            </a:r>
          </a:p>
          <a:p>
            <a:r>
              <a:rPr lang="en-GB" dirty="0" err="1"/>
              <a:t>Varighet</a:t>
            </a:r>
            <a:r>
              <a:rPr lang="en-GB" dirty="0"/>
              <a:t>: 11:00 – 11:30 (</a:t>
            </a:r>
            <a:r>
              <a:rPr lang="en-GB" dirty="0" err="1"/>
              <a:t>offisielt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Deretter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halvtime</a:t>
            </a:r>
            <a:r>
              <a:rPr lang="en-GB" dirty="0"/>
              <a:t> for de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vil</a:t>
            </a:r>
            <a:r>
              <a:rPr lang="en-GB" dirty="0"/>
              <a:t> /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tid</a:t>
            </a:r>
            <a:r>
              <a:rPr lang="en-GB" dirty="0"/>
              <a:t>.</a:t>
            </a:r>
          </a:p>
          <a:p>
            <a:r>
              <a:rPr lang="en-GB" dirty="0" err="1"/>
              <a:t>Spis</a:t>
            </a:r>
            <a:r>
              <a:rPr lang="en-GB" dirty="0"/>
              <a:t> </a:t>
            </a:r>
            <a:r>
              <a:rPr lang="en-GB" dirty="0" err="1"/>
              <a:t>lunsjen</a:t>
            </a:r>
            <a:r>
              <a:rPr lang="en-GB" dirty="0"/>
              <a:t> </a:t>
            </a:r>
            <a:r>
              <a:rPr lang="en-GB" dirty="0" err="1"/>
              <a:t>underveis</a:t>
            </a:r>
            <a:r>
              <a:rPr lang="en-GB" dirty="0"/>
              <a:t>.</a:t>
            </a:r>
          </a:p>
          <a:p>
            <a:r>
              <a:rPr lang="en-GB" dirty="0"/>
              <a:t>Vi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dedikert</a:t>
            </a:r>
            <a:r>
              <a:rPr lang="en-GB" dirty="0"/>
              <a:t> Q&amp;A </a:t>
            </a:r>
            <a:r>
              <a:rPr lang="en-GB" dirty="0" err="1"/>
              <a:t>etter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r>
              <a:rPr lang="en-GB" dirty="0"/>
              <a:t> for </a:t>
            </a:r>
            <a:r>
              <a:rPr lang="en-GB" dirty="0" err="1"/>
              <a:t>litt</a:t>
            </a:r>
            <a:r>
              <a:rPr lang="en-GB" dirty="0"/>
              <a:t> </a:t>
            </a:r>
            <a:r>
              <a:rPr lang="en-GB" dirty="0" err="1"/>
              <a:t>større</a:t>
            </a:r>
            <a:r>
              <a:rPr lang="en-GB" dirty="0"/>
              <a:t> </a:t>
            </a:r>
            <a:r>
              <a:rPr lang="en-GB" dirty="0" err="1"/>
              <a:t>diskusjoner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…men jeg </a:t>
            </a:r>
            <a:r>
              <a:rPr lang="en-GB" dirty="0" err="1"/>
              <a:t>foretrekker</a:t>
            </a:r>
            <a:r>
              <a:rPr lang="en-GB" dirty="0"/>
              <a:t> </a:t>
            </a:r>
            <a:r>
              <a:rPr lang="en-GB" dirty="0" err="1"/>
              <a:t>ofte</a:t>
            </a:r>
            <a:r>
              <a:rPr lang="en-GB" dirty="0"/>
              <a:t> å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spørsmål</a:t>
            </a:r>
            <a:r>
              <a:rPr lang="en-GB" dirty="0"/>
              <a:t> </a:t>
            </a:r>
            <a:r>
              <a:rPr lang="en-GB" dirty="0" err="1"/>
              <a:t>direkte</a:t>
            </a:r>
            <a:r>
              <a:rPr lang="en-GB" dirty="0"/>
              <a:t> </a:t>
            </a:r>
            <a:r>
              <a:rPr lang="en-GB" dirty="0" err="1"/>
              <a:t>etter</a:t>
            </a:r>
            <a:r>
              <a:rPr lang="en-GB" dirty="0"/>
              <a:t> </a:t>
            </a:r>
            <a:r>
              <a:rPr lang="en-GB" dirty="0" err="1"/>
              <a:t>tema</a:t>
            </a:r>
            <a:r>
              <a:rPr lang="en-GB" dirty="0"/>
              <a:t> er </a:t>
            </a:r>
            <a:r>
              <a:rPr lang="en-GB" dirty="0" err="1"/>
              <a:t>presentert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Vi </a:t>
            </a:r>
            <a:r>
              <a:rPr lang="en-GB" dirty="0" err="1"/>
              <a:t>kan</a:t>
            </a:r>
            <a:r>
              <a:rPr lang="en-GB" dirty="0"/>
              <a:t> ta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spørsmål</a:t>
            </a:r>
            <a:r>
              <a:rPr lang="en-GB" dirty="0"/>
              <a:t> </a:t>
            </a:r>
            <a:r>
              <a:rPr lang="en-GB" dirty="0" err="1"/>
              <a:t>underveis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54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C70C-3321-4BB8-8E4C-006D3A99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Viktige</a:t>
            </a:r>
            <a:r>
              <a:rPr lang="en-GB" dirty="0"/>
              <a:t> </a:t>
            </a:r>
            <a:r>
              <a:rPr lang="en-GB" dirty="0" err="1"/>
              <a:t>begreper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202A2-B098-4A63-858F-991A604B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err="1"/>
              <a:t>Deklarativ</a:t>
            </a:r>
            <a:r>
              <a:rPr lang="en-GB" dirty="0"/>
              <a:t> vs </a:t>
            </a:r>
            <a:r>
              <a:rPr lang="en-GB" dirty="0" err="1"/>
              <a:t>Imperativ</a:t>
            </a:r>
            <a:endParaRPr lang="en-GB" dirty="0"/>
          </a:p>
          <a:p>
            <a:r>
              <a:rPr lang="en-GB" dirty="0"/>
              <a:t>Idempotent vs Non-Idempotent</a:t>
            </a:r>
          </a:p>
          <a:p>
            <a:r>
              <a:rPr lang="en-GB" dirty="0"/>
              <a:t>Infrastructure as Code / </a:t>
            </a:r>
            <a:r>
              <a:rPr lang="en-GB" dirty="0" err="1"/>
              <a:t>IaC</a:t>
            </a:r>
            <a:r>
              <a:rPr lang="en-GB" dirty="0"/>
              <a:t> / </a:t>
            </a:r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kode</a:t>
            </a:r>
            <a:endParaRPr lang="en-GB" dirty="0"/>
          </a:p>
          <a:p>
            <a:pPr lvl="1"/>
            <a:r>
              <a:rPr lang="en-GB" dirty="0" err="1"/>
              <a:t>Må</a:t>
            </a:r>
            <a:r>
              <a:rPr lang="en-GB" dirty="0"/>
              <a:t> ikke </a:t>
            </a:r>
            <a:r>
              <a:rPr lang="en-GB" dirty="0" err="1"/>
              <a:t>forveksles</a:t>
            </a:r>
            <a:r>
              <a:rPr lang="en-GB" dirty="0"/>
              <a:t> med IaaS/PaaS/SaaS da det er </a:t>
            </a:r>
            <a:r>
              <a:rPr lang="en-GB" dirty="0" err="1"/>
              <a:t>annen</a:t>
            </a:r>
            <a:r>
              <a:rPr lang="en-GB" dirty="0"/>
              <a:t> type </a:t>
            </a:r>
            <a:r>
              <a:rPr lang="en-GB" dirty="0" err="1"/>
              <a:t>begreper</a:t>
            </a:r>
            <a:r>
              <a:rPr lang="en-GB" dirty="0"/>
              <a:t>!</a:t>
            </a:r>
          </a:p>
          <a:p>
            <a:r>
              <a:rPr lang="en-GB" dirty="0" err="1"/>
              <a:t>Hashicorp</a:t>
            </a:r>
            <a:r>
              <a:rPr lang="en-GB" dirty="0"/>
              <a:t> Configuration Language (HCL)</a:t>
            </a:r>
          </a:p>
          <a:p>
            <a:r>
              <a:rPr lang="en-GB" dirty="0"/>
              <a:t>DRY – Don’t Repeat Yourself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3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1CC69D-141C-4C83-8471-24FFEB14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</a:t>
            </a:r>
            <a:r>
              <a:rPr lang="en-GB" dirty="0"/>
              <a:t> er Terraform?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7C2B28-87B7-461B-A820-7A0C0C02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GB" dirty="0"/>
              <a:t>Et program </a:t>
            </a:r>
            <a:r>
              <a:rPr lang="en-GB" dirty="0" err="1"/>
              <a:t>utviklet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Hashicorp</a:t>
            </a:r>
            <a:endParaRPr lang="en-GB" dirty="0"/>
          </a:p>
          <a:p>
            <a:r>
              <a:rPr lang="en-GB" dirty="0" err="1"/>
              <a:t>Kjører</a:t>
            </a:r>
            <a:r>
              <a:rPr lang="en-GB" dirty="0"/>
              <a:t> </a:t>
            </a:r>
            <a:r>
              <a:rPr lang="en-GB" dirty="0" err="1"/>
              <a:t>lokalt</a:t>
            </a:r>
            <a:r>
              <a:rPr lang="en-GB" dirty="0"/>
              <a:t> (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omgang</a:t>
            </a:r>
            <a:r>
              <a:rPr lang="en-GB" dirty="0"/>
              <a:t>, CI/CD er </a:t>
            </a:r>
            <a:r>
              <a:rPr lang="en-GB" dirty="0" err="1"/>
              <a:t>avansert</a:t>
            </a:r>
            <a:r>
              <a:rPr lang="en-GB" dirty="0"/>
              <a:t> </a:t>
            </a:r>
            <a:r>
              <a:rPr lang="en-GB" dirty="0" err="1"/>
              <a:t>tema</a:t>
            </a:r>
            <a:r>
              <a:rPr lang="en-GB" dirty="0"/>
              <a:t>)</a:t>
            </a:r>
          </a:p>
          <a:p>
            <a:r>
              <a:rPr lang="en-GB" dirty="0"/>
              <a:t>Bruker </a:t>
            </a:r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ressurser</a:t>
            </a:r>
            <a:endParaRPr lang="en-GB" dirty="0"/>
          </a:p>
          <a:p>
            <a:r>
              <a:rPr lang="en-GB" dirty="0" err="1"/>
              <a:t>Høynivå</a:t>
            </a:r>
            <a:r>
              <a:rPr lang="en-GB" dirty="0"/>
              <a:t> </a:t>
            </a:r>
            <a:r>
              <a:rPr lang="en-GB" dirty="0" err="1"/>
              <a:t>konfigurasjonsspråk</a:t>
            </a:r>
            <a:endParaRPr lang="en-GB" dirty="0"/>
          </a:p>
          <a:p>
            <a:r>
              <a:rPr lang="en-GB" dirty="0" err="1"/>
              <a:t>Benytter</a:t>
            </a:r>
            <a:r>
              <a:rPr lang="en-GB" dirty="0"/>
              <a:t> </a:t>
            </a:r>
            <a:r>
              <a:rPr lang="en-GB" dirty="0" err="1"/>
              <a:t>providere</a:t>
            </a:r>
            <a:r>
              <a:rPr lang="en-GB" dirty="0"/>
              <a:t> for å </a:t>
            </a:r>
            <a:r>
              <a:rPr lang="en-GB" dirty="0" err="1"/>
              <a:t>snakke</a:t>
            </a:r>
            <a:r>
              <a:rPr lang="en-GB" dirty="0"/>
              <a:t> med </a:t>
            </a:r>
            <a:r>
              <a:rPr lang="en-GB" dirty="0" err="1"/>
              <a:t>forskjellige</a:t>
            </a:r>
            <a:r>
              <a:rPr lang="en-GB" dirty="0"/>
              <a:t> </a:t>
            </a:r>
            <a:r>
              <a:rPr lang="en-GB" dirty="0" err="1"/>
              <a:t>tilbydere</a:t>
            </a:r>
            <a:endParaRPr lang="en-GB" dirty="0"/>
          </a:p>
          <a:p>
            <a:pPr lvl="1"/>
            <a:r>
              <a:rPr lang="en-GB" dirty="0"/>
              <a:t>Azure</a:t>
            </a:r>
          </a:p>
          <a:p>
            <a:pPr lvl="1"/>
            <a:r>
              <a:rPr lang="en-GB" dirty="0"/>
              <a:t>AWS</a:t>
            </a:r>
          </a:p>
          <a:p>
            <a:pPr lvl="1"/>
            <a:r>
              <a:rPr lang="en-GB" dirty="0"/>
              <a:t>GCP</a:t>
            </a:r>
          </a:p>
          <a:p>
            <a:pPr lvl="1"/>
            <a:r>
              <a:rPr lang="en-GB" dirty="0" err="1"/>
              <a:t>Vmware</a:t>
            </a:r>
            <a:endParaRPr lang="en-GB" dirty="0"/>
          </a:p>
          <a:p>
            <a:r>
              <a:rPr lang="en-GB" dirty="0"/>
              <a:t>Terraform state-fil (</a:t>
            </a:r>
            <a:r>
              <a:rPr lang="en-GB" dirty="0" err="1"/>
              <a:t>lokal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remote)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45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6DDB-A61C-4E90-8A61-626A8C97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Installere</a:t>
            </a:r>
            <a:r>
              <a:rPr lang="en-GB" dirty="0"/>
              <a:t>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2AE5-FAC0-4843-BE42-748683E4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Windows</a:t>
            </a:r>
          </a:p>
          <a:p>
            <a:pPr lvl="1"/>
            <a:r>
              <a:rPr lang="en-GB" dirty="0"/>
              <a:t>Last ned </a:t>
            </a:r>
            <a:r>
              <a:rPr lang="en-GB" dirty="0" err="1"/>
              <a:t>siste</a:t>
            </a:r>
            <a:r>
              <a:rPr lang="en-GB" dirty="0"/>
              <a:t> </a:t>
            </a:r>
            <a:r>
              <a:rPr lang="en-GB" dirty="0" err="1"/>
              <a:t>versjon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her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et </a:t>
            </a:r>
            <a:r>
              <a:rPr lang="en-GB" dirty="0" err="1"/>
              <a:t>naturlig</a:t>
            </a:r>
            <a:r>
              <a:rPr lang="en-GB" dirty="0"/>
              <a:t> </a:t>
            </a:r>
            <a:r>
              <a:rPr lang="en-GB" dirty="0" err="1"/>
              <a:t>sted</a:t>
            </a:r>
            <a:r>
              <a:rPr lang="en-GB" dirty="0"/>
              <a:t>, </a:t>
            </a:r>
            <a:r>
              <a:rPr lang="en-GB" dirty="0" err="1"/>
              <a:t>f.eks</a:t>
            </a:r>
            <a:r>
              <a:rPr lang="en-GB" dirty="0"/>
              <a:t>. C:\Program Files\Terraform</a:t>
            </a:r>
          </a:p>
          <a:p>
            <a:pPr lvl="1"/>
            <a:r>
              <a:rPr lang="en-GB" dirty="0" err="1"/>
              <a:t>Sørg</a:t>
            </a:r>
            <a:r>
              <a:rPr lang="en-GB" dirty="0"/>
              <a:t> for at C:\Program Files\Terraform ligger </a:t>
            </a:r>
            <a:r>
              <a:rPr lang="en-GB" dirty="0" err="1"/>
              <a:t>i</a:t>
            </a:r>
            <a:r>
              <a:rPr lang="en-GB" dirty="0"/>
              <a:t> din “PATH” </a:t>
            </a:r>
            <a:r>
              <a:rPr lang="en-GB" dirty="0" err="1"/>
              <a:t>miljøvariabel</a:t>
            </a:r>
            <a:endParaRPr lang="en-GB" dirty="0"/>
          </a:p>
          <a:p>
            <a:r>
              <a:rPr lang="en-GB" dirty="0"/>
              <a:t>Linux (Ubuntu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eksempel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apt-get update &amp;&amp; </a:t>
            </a:r>
            <a:r>
              <a:rPr lang="en-GB" dirty="0" err="1"/>
              <a:t>sudo</a:t>
            </a:r>
            <a:r>
              <a:rPr lang="en-GB" dirty="0"/>
              <a:t> apt-get install -y </a:t>
            </a:r>
            <a:r>
              <a:rPr lang="en-GB" dirty="0" err="1"/>
              <a:t>gnupg</a:t>
            </a:r>
            <a:r>
              <a:rPr lang="en-GB" dirty="0"/>
              <a:t> software-properties-common curl</a:t>
            </a:r>
          </a:p>
          <a:p>
            <a:pPr lvl="1"/>
            <a:r>
              <a:rPr lang="en-GB" dirty="0"/>
              <a:t>curl -</a:t>
            </a:r>
            <a:r>
              <a:rPr lang="en-GB" dirty="0" err="1"/>
              <a:t>fsSL</a:t>
            </a:r>
            <a:r>
              <a:rPr lang="en-GB" dirty="0"/>
              <a:t> https://apt.releases.hashicorp.com/gpg | </a:t>
            </a:r>
            <a:r>
              <a:rPr lang="en-GB" dirty="0" err="1"/>
              <a:t>sudo</a:t>
            </a:r>
            <a:r>
              <a:rPr lang="en-GB" dirty="0"/>
              <a:t> apt-key add –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apt-add-repository "deb [arch=amd64] https://apt.releases.hashicorp.com $(</a:t>
            </a:r>
            <a:r>
              <a:rPr lang="en-GB" dirty="0" err="1"/>
              <a:t>lsb_release</a:t>
            </a:r>
            <a:r>
              <a:rPr lang="en-GB" dirty="0"/>
              <a:t> -cs) main“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apt-get update &amp;&amp; </a:t>
            </a:r>
            <a:r>
              <a:rPr lang="en-GB" dirty="0" err="1"/>
              <a:t>sudo</a:t>
            </a:r>
            <a:r>
              <a:rPr lang="en-GB" dirty="0"/>
              <a:t> apt-get install terraform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2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960A6-EC24-41A5-8237-EC8E1C40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Sjekk installasjon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DFAE-758E-4839-8EC7-F6780CC6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4193452"/>
          </a:xfrm>
        </p:spPr>
        <p:txBody>
          <a:bodyPr>
            <a:normAutofit/>
          </a:bodyPr>
          <a:lstStyle/>
          <a:p>
            <a:r>
              <a:rPr lang="en-GB" dirty="0" err="1"/>
              <a:t>Sørg</a:t>
            </a:r>
            <a:r>
              <a:rPr lang="en-GB" dirty="0"/>
              <a:t> for at Terraform ligger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miljøvariabel</a:t>
            </a:r>
            <a:r>
              <a:rPr lang="en-GB" dirty="0"/>
              <a:t> PATH</a:t>
            </a:r>
          </a:p>
          <a:p>
            <a:pPr lvl="1"/>
            <a:r>
              <a:rPr lang="en-GB" dirty="0"/>
              <a:t>Windows (PowerShell)</a:t>
            </a:r>
          </a:p>
          <a:p>
            <a:pPr lvl="2"/>
            <a:r>
              <a:rPr lang="en-GB" dirty="0">
                <a:latin typeface="CaskaydiaCove NF" panose="020B0509020204030204" pitchFamily="49" charset="0"/>
              </a:rPr>
              <a:t>W</a:t>
            </a:r>
            <a:r>
              <a:rPr lang="en-GB" dirty="0">
                <a:effectLst/>
                <a:latin typeface="CaskaydiaCove NF" panose="020B0509020204030204" pitchFamily="49" charset="0"/>
              </a:rPr>
              <a:t>rite-Output ($</a:t>
            </a:r>
            <a:r>
              <a:rPr lang="en-GB" dirty="0" err="1">
                <a:latin typeface="CaskaydiaCove NF" panose="020B0509020204030204" pitchFamily="49" charset="0"/>
              </a:rPr>
              <a:t>E</a:t>
            </a:r>
            <a:r>
              <a:rPr lang="en-GB" dirty="0" err="1">
                <a:effectLst/>
                <a:latin typeface="CaskaydiaCove NF" panose="020B0509020204030204" pitchFamily="49" charset="0"/>
              </a:rPr>
              <a:t>nv:PATH</a:t>
            </a:r>
            <a:r>
              <a:rPr lang="en-GB" dirty="0">
                <a:effectLst/>
                <a:latin typeface="CaskaydiaCove NF" panose="020B0509020204030204" pitchFamily="49" charset="0"/>
              </a:rPr>
              <a:t>).Split(";")</a:t>
            </a:r>
          </a:p>
          <a:p>
            <a:pPr lvl="1"/>
            <a:r>
              <a:rPr lang="en-GB" dirty="0"/>
              <a:t>Windows (GUI)</a:t>
            </a:r>
          </a:p>
          <a:p>
            <a:pPr lvl="2"/>
            <a:r>
              <a:rPr lang="en-GB" dirty="0"/>
              <a:t>Settings -&gt; System -&gt; About </a:t>
            </a:r>
            <a:br>
              <a:rPr lang="en-GB" dirty="0"/>
            </a:br>
            <a:r>
              <a:rPr lang="en-GB" dirty="0"/>
              <a:t>-&gt; Advanced System Settings -&gt; Environment Variables</a:t>
            </a:r>
          </a:p>
          <a:p>
            <a:pPr lvl="1"/>
            <a:r>
              <a:rPr lang="en-GB" dirty="0"/>
              <a:t>Linux</a:t>
            </a:r>
          </a:p>
          <a:p>
            <a:pPr lvl="2"/>
            <a:r>
              <a:rPr lang="en-GB" dirty="0"/>
              <a:t>echo $PATH | grep terraform</a:t>
            </a:r>
          </a:p>
          <a:p>
            <a:r>
              <a:rPr lang="en-GB" dirty="0" err="1"/>
              <a:t>Sjekk</a:t>
            </a:r>
            <a:r>
              <a:rPr lang="en-GB" dirty="0"/>
              <a:t> </a:t>
            </a:r>
            <a:r>
              <a:rPr lang="en-GB" dirty="0" err="1"/>
              <a:t>versjon</a:t>
            </a:r>
            <a:endParaRPr lang="en-GB" dirty="0"/>
          </a:p>
          <a:p>
            <a:pPr lvl="1"/>
            <a:r>
              <a:rPr lang="en-GB" dirty="0"/>
              <a:t>terraform version</a:t>
            </a:r>
          </a:p>
          <a:p>
            <a:pPr lvl="1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C3217-ABD9-48B3-8B06-0D2C520C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47" y="890863"/>
            <a:ext cx="7165430" cy="17913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C1DD-560B-4E89-9FDC-38E10A320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51" y="4401459"/>
            <a:ext cx="3225568" cy="181162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D0B69B-6DCF-4E96-8FE6-67671EAB3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967" y="4496191"/>
            <a:ext cx="3365510" cy="162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D491E-F8B1-4A21-A085-94B0BDD12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898" y="3006510"/>
            <a:ext cx="372650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54DB-71C7-4F7C-B73A-FDB0A4EB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Viktige kommandoer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83E1-4C37-4115-B26E-B7EFE42C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/>
              <a:t>terraform </a:t>
            </a:r>
            <a:r>
              <a:rPr lang="en-GB" sz="2000" dirty="0" err="1"/>
              <a:t>init</a:t>
            </a:r>
            <a:endParaRPr lang="en-GB" sz="2000" dirty="0"/>
          </a:p>
          <a:p>
            <a:r>
              <a:rPr lang="en-GB" sz="2000" dirty="0"/>
              <a:t>terraform </a:t>
            </a:r>
            <a:r>
              <a:rPr lang="en-GB" sz="2000" dirty="0" err="1"/>
              <a:t>fmt</a:t>
            </a:r>
            <a:endParaRPr lang="en-GB" sz="2000" dirty="0"/>
          </a:p>
          <a:p>
            <a:r>
              <a:rPr lang="en-GB" sz="2000" dirty="0"/>
              <a:t>terraform validate</a:t>
            </a:r>
          </a:p>
          <a:p>
            <a:r>
              <a:rPr lang="en-GB" sz="2000" dirty="0"/>
              <a:t>terraform plan</a:t>
            </a:r>
          </a:p>
          <a:p>
            <a:r>
              <a:rPr lang="en-GB" sz="2000" dirty="0"/>
              <a:t>terraform apply</a:t>
            </a:r>
          </a:p>
          <a:p>
            <a:r>
              <a:rPr lang="en-GB" sz="2000" dirty="0"/>
              <a:t>terraform destroy</a:t>
            </a:r>
          </a:p>
        </p:txBody>
      </p:sp>
    </p:spTree>
    <p:extLst>
      <p:ext uri="{BB962C8B-B14F-4D97-AF65-F5344CB8AC3E}">
        <p14:creationId xmlns:p14="http://schemas.microsoft.com/office/powerpoint/2010/main" val="22146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B3E4-5FAC-479A-8848-7F3E2F2B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Terraform-</a:t>
            </a:r>
            <a:r>
              <a:rPr lang="en-GB" dirty="0" err="1"/>
              <a:t>begreper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C141-1373-4BD6-B0B6-50C6EB07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Module</a:t>
            </a:r>
          </a:p>
          <a:p>
            <a:r>
              <a:rPr lang="en-GB" dirty="0"/>
              <a:t>Provider</a:t>
            </a:r>
          </a:p>
          <a:p>
            <a:r>
              <a:rPr lang="en-GB" dirty="0"/>
              <a:t>Variable</a:t>
            </a:r>
          </a:p>
          <a:p>
            <a:r>
              <a:rPr lang="en-GB" dirty="0"/>
              <a:t>State</a:t>
            </a:r>
          </a:p>
          <a:p>
            <a:r>
              <a:rPr lang="en-GB" dirty="0"/>
              <a:t>Remote backend</a:t>
            </a:r>
          </a:p>
          <a:p>
            <a:r>
              <a:rPr lang="en-GB" dirty="0"/>
              <a:t>Resource</a:t>
            </a:r>
          </a:p>
          <a:p>
            <a:r>
              <a:rPr lang="en-GB" dirty="0"/>
              <a:t>Data source</a:t>
            </a:r>
          </a:p>
          <a:p>
            <a:r>
              <a:rPr lang="en-GB" dirty="0"/>
              <a:t>Workspace</a:t>
            </a:r>
          </a:p>
          <a:p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7169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B7E43B93D3E40975F80072901E76F" ma:contentTypeVersion="12" ma:contentTypeDescription="Create a new document." ma:contentTypeScope="" ma:versionID="cca738a0a32968423259896e6e374632">
  <xsd:schema xmlns:xsd="http://www.w3.org/2001/XMLSchema" xmlns:xs="http://www.w3.org/2001/XMLSchema" xmlns:p="http://schemas.microsoft.com/office/2006/metadata/properties" xmlns:ns3="7f50c3c8-8385-4b70-8309-ce7754fb0f06" xmlns:ns4="c1fdbeaf-6812-4785-aa0c-592ee709a088" targetNamespace="http://schemas.microsoft.com/office/2006/metadata/properties" ma:root="true" ma:fieldsID="8618b622042845ae96b9a20de38be82b" ns3:_="" ns4:_="">
    <xsd:import namespace="7f50c3c8-8385-4b70-8309-ce7754fb0f06"/>
    <xsd:import namespace="c1fdbeaf-6812-4785-aa0c-592ee709a0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0c3c8-8385-4b70-8309-ce7754fb0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dbeaf-6812-4785-aa0c-592ee709a0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f50c3c8-8385-4b70-8309-ce7754fb0f06" xsi:nil="true"/>
  </documentManagement>
</p:properties>
</file>

<file path=customXml/itemProps1.xml><?xml version="1.0" encoding="utf-8"?>
<ds:datastoreItem xmlns:ds="http://schemas.openxmlformats.org/officeDocument/2006/customXml" ds:itemID="{D4A2722A-7DA1-408A-86B0-91A2A3D01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0c3c8-8385-4b70-8309-ce7754fb0f06"/>
    <ds:schemaRef ds:uri="c1fdbeaf-6812-4785-aa0c-592ee709a0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7f50c3c8-8385-4b70-8309-ce7754fb0f06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c1fdbeaf-6812-4785-aa0c-592ee709a08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{4BEC522D-31CB-483D-B8E1-2564C3A39F7B}tf33552983_win32</Template>
  <TotalTime>203</TotalTime>
  <Words>1620</Words>
  <Application>Microsoft Office PowerPoint</Application>
  <PresentationFormat>Widescreen</PresentationFormat>
  <Paragraphs>174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CaskaydiaCove NF</vt:lpstr>
      <vt:lpstr>Franklin Gothic Book</vt:lpstr>
      <vt:lpstr>Franklin Gothic Demi</vt:lpstr>
      <vt:lpstr>Tahoma</vt:lpstr>
      <vt:lpstr>Wingdings 2</vt:lpstr>
      <vt:lpstr>DividendVTI</vt:lpstr>
      <vt:lpstr>Terraform intro</vt:lpstr>
      <vt:lpstr>Agenda</vt:lpstr>
      <vt:lpstr>Praktisk info</vt:lpstr>
      <vt:lpstr>Viktige begreper</vt:lpstr>
      <vt:lpstr>Hva er Terraform?</vt:lpstr>
      <vt:lpstr>Installere terraform</vt:lpstr>
      <vt:lpstr>Sjekk installasjon</vt:lpstr>
      <vt:lpstr>Viktige kommandoer</vt:lpstr>
      <vt:lpstr>Terraform-begreper</vt:lpstr>
      <vt:lpstr>Terraform utviklingsmiljø</vt:lpstr>
      <vt:lpstr>Demo!</vt:lpstr>
      <vt:lpstr>Terraform-begreper mer avansert</vt:lpstr>
      <vt:lpstr>Kilder til informasjon</vt:lpstr>
      <vt:lpstr>Takk for meg!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intro</dc:title>
  <dc:creator>ASBOLMO Tor Ivar</dc:creator>
  <cp:lastModifiedBy>ASBOLMO Tor Ivar</cp:lastModifiedBy>
  <cp:revision>1</cp:revision>
  <dcterms:created xsi:type="dcterms:W3CDTF">2021-09-28T06:56:10Z</dcterms:created>
  <dcterms:modified xsi:type="dcterms:W3CDTF">2021-11-25T09:26:50Z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0x010100EA2B7E43B93D3E40975F80072901E76F</vt:lpwstr>
  </property>
  <property fmtid="{D5CDD505-2E9C-101B-9397-08002B2CF9AE}" pid="3" name="MSIP_Label_f314f5b1-ef04-46e0-8957-be9652623f41_Enabled">
    <vt:lpwstr>true</vt:lpwstr>
  </property>
  <property fmtid="{D5CDD505-2E9C-101B-9397-08002B2CF9AE}" pid="4" name="MSIP_Label_f314f5b1-ef04-46e0-8957-be9652623f41_SetDate">
    <vt:lpwstr>2021-09-28T06:56:10Z</vt:lpwstr>
  </property>
  <property fmtid="{D5CDD505-2E9C-101B-9397-08002B2CF9AE}" pid="5" name="MSIP_Label_f314f5b1-ef04-46e0-8957-be9652623f41_Method">
    <vt:lpwstr>Standard</vt:lpwstr>
  </property>
  <property fmtid="{D5CDD505-2E9C-101B-9397-08002B2CF9AE}" pid="6" name="MSIP_Label_f314f5b1-ef04-46e0-8957-be9652623f41_Name">
    <vt:lpwstr>C2 - UK</vt:lpwstr>
  </property>
  <property fmtid="{D5CDD505-2E9C-101B-9397-08002B2CF9AE}" pid="7" name="MSIP_Label_f314f5b1-ef04-46e0-8957-be9652623f41_SiteId">
    <vt:lpwstr>8b87af7d-8647-4dc7-8df4-5f69a2011bb5</vt:lpwstr>
  </property>
  <property fmtid="{D5CDD505-2E9C-101B-9397-08002B2CF9AE}" pid="8" name="MSIP_Label_f314f5b1-ef04-46e0-8957-be9652623f41_ActionId">
    <vt:lpwstr>87a512fd-5b61-43ef-9573-e3dc80b3e111</vt:lpwstr>
  </property>
  <property fmtid="{D5CDD505-2E9C-101B-9397-08002B2CF9AE}" pid="9" name="MSIP_Label_f314f5b1-ef04-46e0-8957-be9652623f41_ContentBits">
    <vt:lpwstr>3</vt:lpwstr>
  </property>
  <property fmtid="{D5CDD505-2E9C-101B-9397-08002B2CF9AE}" pid="10" name="ClassificationContentMarkingFooterLocations">
    <vt:lpwstr>DividendVTI:8</vt:lpwstr>
  </property>
  <property fmtid="{D5CDD505-2E9C-101B-9397-08002B2CF9AE}" pid="11" name="ClassificationContentMarkingFooterText">
    <vt:lpwstr>C2 - Restricted</vt:lpwstr>
  </property>
</Properties>
</file>