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71" r:id="rId6"/>
    <p:sldId id="270" r:id="rId7"/>
    <p:sldId id="260" r:id="rId8"/>
    <p:sldId id="259" r:id="rId9"/>
    <p:sldId id="277" r:id="rId10"/>
    <p:sldId id="278" r:id="rId11"/>
    <p:sldId id="272" r:id="rId12"/>
    <p:sldId id="279" r:id="rId13"/>
    <p:sldId id="283" r:id="rId14"/>
    <p:sldId id="261" r:id="rId15"/>
    <p:sldId id="273" r:id="rId16"/>
    <p:sldId id="274" r:id="rId17"/>
    <p:sldId id="275" r:id="rId18"/>
    <p:sldId id="284" r:id="rId19"/>
    <p:sldId id="276" r:id="rId20"/>
    <p:sldId id="263" r:id="rId21"/>
    <p:sldId id="26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85D28-AB5A-4B11-9815-C1E658092FF4}" v="63" dt="2021-11-22T08:02:13.114"/>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0752" autoAdjust="0"/>
  </p:normalViewPr>
  <p:slideViewPr>
    <p:cSldViewPr snapToGrid="0">
      <p:cViewPr varScale="1">
        <p:scale>
          <a:sx n="115" d="100"/>
          <a:sy n="115" d="100"/>
        </p:scale>
        <p:origin x="4194" y="84"/>
      </p:cViewPr>
      <p:guideLst/>
    </p:cSldViewPr>
  </p:slideViewPr>
  <p:notesTextViewPr>
    <p:cViewPr>
      <p:scale>
        <a:sx n="3" d="2"/>
        <a:sy n="3" d="2"/>
      </p:scale>
      <p:origin x="0" y="-18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BOLMO Tor Ivar" userId="536f3619-464c-4686-b0ed-e2f624f09d21" providerId="ADAL" clId="{77485D28-AB5A-4B11-9815-C1E658092FF4}"/>
    <pc:docChg chg="undo custSel addSld delSld modSld sldOrd">
      <pc:chgData name="ASBOLMO Tor Ivar" userId="536f3619-464c-4686-b0ed-e2f624f09d21" providerId="ADAL" clId="{77485D28-AB5A-4B11-9815-C1E658092FF4}" dt="2021-11-22T08:07:37.956" v="2831"/>
      <pc:docMkLst>
        <pc:docMk/>
      </pc:docMkLst>
      <pc:sldChg chg="modSp mod modNotesTx">
        <pc:chgData name="ASBOLMO Tor Ivar" userId="536f3619-464c-4686-b0ed-e2f624f09d21" providerId="ADAL" clId="{77485D28-AB5A-4B11-9815-C1E658092FF4}" dt="2021-11-22T07:59:51.120" v="2790"/>
        <pc:sldMkLst>
          <pc:docMk/>
          <pc:sldMk cId="2612454071" sldId="259"/>
        </pc:sldMkLst>
        <pc:spChg chg="mod">
          <ac:chgData name="ASBOLMO Tor Ivar" userId="536f3619-464c-4686-b0ed-e2f624f09d21" providerId="ADAL" clId="{77485D28-AB5A-4B11-9815-C1E658092FF4}" dt="2021-11-22T07:56:55.127" v="2738" actId="20577"/>
          <ac:spMkLst>
            <pc:docMk/>
            <pc:sldMk cId="2612454071" sldId="259"/>
            <ac:spMk id="7" creationId="{697C2B28-87B7-461B-A820-7A0C0C02482E}"/>
          </ac:spMkLst>
        </pc:spChg>
      </pc:sldChg>
      <pc:sldChg chg="modSp mod modNotesTx">
        <pc:chgData name="ASBOLMO Tor Ivar" userId="536f3619-464c-4686-b0ed-e2f624f09d21" providerId="ADAL" clId="{77485D28-AB5A-4B11-9815-C1E658092FF4}" dt="2021-11-22T08:06:19.506" v="2823"/>
        <pc:sldMkLst>
          <pc:docMk/>
          <pc:sldMk cId="3396323645" sldId="260"/>
        </pc:sldMkLst>
        <pc:spChg chg="mod">
          <ac:chgData name="ASBOLMO Tor Ivar" userId="536f3619-464c-4686-b0ed-e2f624f09d21" providerId="ADAL" clId="{77485D28-AB5A-4B11-9815-C1E658092FF4}" dt="2021-11-05T08:54:37.730" v="157" actId="20577"/>
          <ac:spMkLst>
            <pc:docMk/>
            <pc:sldMk cId="3396323645" sldId="260"/>
            <ac:spMk id="4" creationId="{6DE202A2-B098-4A63-858F-991A604B6E7C}"/>
          </ac:spMkLst>
        </pc:spChg>
      </pc:sldChg>
      <pc:sldChg chg="addSp delSp modSp mod setBg addAnim delAnim setClrOvrMap modNotesTx">
        <pc:chgData name="ASBOLMO Tor Ivar" userId="536f3619-464c-4686-b0ed-e2f624f09d21" providerId="ADAL" clId="{77485D28-AB5A-4B11-9815-C1E658092FF4}" dt="2021-11-09T08:09:16.957" v="1400" actId="20577"/>
        <pc:sldMkLst>
          <pc:docMk/>
          <pc:sldMk cId="2214614841" sldId="261"/>
        </pc:sldMkLst>
        <pc:spChg chg="mod ord">
          <ac:chgData name="ASBOLMO Tor Ivar" userId="536f3619-464c-4686-b0ed-e2f624f09d21" providerId="ADAL" clId="{77485D28-AB5A-4B11-9815-C1E658092FF4}" dt="2021-11-09T08:02:28.597" v="1205" actId="26606"/>
          <ac:spMkLst>
            <pc:docMk/>
            <pc:sldMk cId="2214614841" sldId="261"/>
            <ac:spMk id="2" creationId="{569254DB-71C7-4F7C-B73A-FDB0A4EBD6D6}"/>
          </ac:spMkLst>
        </pc:spChg>
        <pc:spChg chg="del mod">
          <ac:chgData name="ASBOLMO Tor Ivar" userId="536f3619-464c-4686-b0ed-e2f624f09d21" providerId="ADAL" clId="{77485D28-AB5A-4B11-9815-C1E658092FF4}" dt="2021-11-09T08:01:50.003" v="1181" actId="478"/>
          <ac:spMkLst>
            <pc:docMk/>
            <pc:sldMk cId="2214614841" sldId="261"/>
            <ac:spMk id="3" creationId="{470C83E1-4C37-4115-B26E-B7EFE42CA544}"/>
          </ac:spMkLst>
        </pc:spChg>
        <pc:spChg chg="add del">
          <ac:chgData name="ASBOLMO Tor Ivar" userId="536f3619-464c-4686-b0ed-e2f624f09d21" providerId="ADAL" clId="{77485D28-AB5A-4B11-9815-C1E658092FF4}" dt="2021-11-09T08:02:13.084" v="1185" actId="26606"/>
          <ac:spMkLst>
            <pc:docMk/>
            <pc:sldMk cId="2214614841" sldId="261"/>
            <ac:spMk id="73" creationId="{DD651B61-325E-4E73-8445-38B0DE8AAAB6}"/>
          </ac:spMkLst>
        </pc:spChg>
        <pc:spChg chg="add del">
          <ac:chgData name="ASBOLMO Tor Ivar" userId="536f3619-464c-4686-b0ed-e2f624f09d21" providerId="ADAL" clId="{77485D28-AB5A-4B11-9815-C1E658092FF4}" dt="2021-11-09T08:02:13.084" v="1185" actId="26606"/>
          <ac:spMkLst>
            <pc:docMk/>
            <pc:sldMk cId="2214614841" sldId="261"/>
            <ac:spMk id="75" creationId="{B42E5253-D3AC-4AC2-B766-8B34F13C2F5E}"/>
          </ac:spMkLst>
        </pc:spChg>
        <pc:spChg chg="add del">
          <ac:chgData name="ASBOLMO Tor Ivar" userId="536f3619-464c-4686-b0ed-e2f624f09d21" providerId="ADAL" clId="{77485D28-AB5A-4B11-9815-C1E658092FF4}" dt="2021-11-09T08:02:13.084" v="1185" actId="26606"/>
          <ac:spMkLst>
            <pc:docMk/>
            <pc:sldMk cId="2214614841" sldId="261"/>
            <ac:spMk id="77" creationId="{10AE8D57-436A-4073-9A75-15BB5949F8B4}"/>
          </ac:spMkLst>
        </pc:spChg>
        <pc:spChg chg="add del">
          <ac:chgData name="ASBOLMO Tor Ivar" userId="536f3619-464c-4686-b0ed-e2f624f09d21" providerId="ADAL" clId="{77485D28-AB5A-4B11-9815-C1E658092FF4}" dt="2021-11-09T08:02:13.084" v="1185" actId="26606"/>
          <ac:spMkLst>
            <pc:docMk/>
            <pc:sldMk cId="2214614841" sldId="261"/>
            <ac:spMk id="79" creationId="{E2852671-8EB6-4EAF-8AF8-65CF3FD66456}"/>
          </ac:spMkLst>
        </pc:spChg>
        <pc:spChg chg="add del">
          <ac:chgData name="ASBOLMO Tor Ivar" userId="536f3619-464c-4686-b0ed-e2f624f09d21" providerId="ADAL" clId="{77485D28-AB5A-4B11-9815-C1E658092FF4}" dt="2021-11-09T08:02:13.084" v="1185" actId="26606"/>
          <ac:spMkLst>
            <pc:docMk/>
            <pc:sldMk cId="2214614841" sldId="261"/>
            <ac:spMk id="81" creationId="{26B4480E-B7FF-4481-890E-043A69AE6FE2}"/>
          </ac:spMkLst>
        </pc:spChg>
        <pc:spChg chg="add del">
          <ac:chgData name="ASBOLMO Tor Ivar" userId="536f3619-464c-4686-b0ed-e2f624f09d21" providerId="ADAL" clId="{77485D28-AB5A-4B11-9815-C1E658092FF4}" dt="2021-11-09T08:02:14.272" v="1188" actId="26606"/>
          <ac:spMkLst>
            <pc:docMk/>
            <pc:sldMk cId="2214614841" sldId="261"/>
            <ac:spMk id="85" creationId="{CF4ED641-0671-4D88-92E6-026A8C9F1A4E}"/>
          </ac:spMkLst>
        </pc:spChg>
        <pc:spChg chg="add del">
          <ac:chgData name="ASBOLMO Tor Ivar" userId="536f3619-464c-4686-b0ed-e2f624f09d21" providerId="ADAL" clId="{77485D28-AB5A-4B11-9815-C1E658092FF4}" dt="2021-11-09T08:02:14.272" v="1188" actId="26606"/>
          <ac:spMkLst>
            <pc:docMk/>
            <pc:sldMk cId="2214614841" sldId="261"/>
            <ac:spMk id="87" creationId="{7A02EF2F-E7B1-40FC-885B-C4D89902B6E0}"/>
          </ac:spMkLst>
        </pc:spChg>
        <pc:spChg chg="add del">
          <ac:chgData name="ASBOLMO Tor Ivar" userId="536f3619-464c-4686-b0ed-e2f624f09d21" providerId="ADAL" clId="{77485D28-AB5A-4B11-9815-C1E658092FF4}" dt="2021-11-09T08:02:14.272" v="1188" actId="26606"/>
          <ac:spMkLst>
            <pc:docMk/>
            <pc:sldMk cId="2214614841" sldId="261"/>
            <ac:spMk id="89" creationId="{9180D5DB-9658-40A6-A418-7C69982226F4}"/>
          </ac:spMkLst>
        </pc:spChg>
        <pc:spChg chg="add del">
          <ac:chgData name="ASBOLMO Tor Ivar" userId="536f3619-464c-4686-b0ed-e2f624f09d21" providerId="ADAL" clId="{77485D28-AB5A-4B11-9815-C1E658092FF4}" dt="2021-11-09T08:02:14.272" v="1188" actId="26606"/>
          <ac:spMkLst>
            <pc:docMk/>
            <pc:sldMk cId="2214614841" sldId="261"/>
            <ac:spMk id="1030" creationId="{E6C8E6EB-4C59-429B-97E4-72A058CFC4FB}"/>
          </ac:spMkLst>
        </pc:spChg>
        <pc:spChg chg="add del">
          <ac:chgData name="ASBOLMO Tor Ivar" userId="536f3619-464c-4686-b0ed-e2f624f09d21" providerId="ADAL" clId="{77485D28-AB5A-4B11-9815-C1E658092FF4}" dt="2021-11-09T08:02:14.272" v="1188" actId="26606"/>
          <ac:spMkLst>
            <pc:docMk/>
            <pc:sldMk cId="2214614841" sldId="261"/>
            <ac:spMk id="1031" creationId="{B5B90362-AFCC-46A9-B41C-A257A8C5B314}"/>
          </ac:spMkLst>
        </pc:spChg>
        <pc:spChg chg="add del">
          <ac:chgData name="ASBOLMO Tor Ivar" userId="536f3619-464c-4686-b0ed-e2f624f09d21" providerId="ADAL" clId="{77485D28-AB5A-4B11-9815-C1E658092FF4}" dt="2021-11-09T08:02:14.272" v="1188" actId="26606"/>
          <ac:spMkLst>
            <pc:docMk/>
            <pc:sldMk cId="2214614841" sldId="261"/>
            <ac:spMk id="1032" creationId="{F71EF7F1-38BA-471D-8CD4-2A9AE8E35527}"/>
          </ac:spMkLst>
        </pc:spChg>
        <pc:spChg chg="add del">
          <ac:chgData name="ASBOLMO Tor Ivar" userId="536f3619-464c-4686-b0ed-e2f624f09d21" providerId="ADAL" clId="{77485D28-AB5A-4B11-9815-C1E658092FF4}" dt="2021-11-09T08:02:14.272" v="1188" actId="26606"/>
          <ac:spMkLst>
            <pc:docMk/>
            <pc:sldMk cId="2214614841" sldId="261"/>
            <ac:spMk id="1033" creationId="{C0524398-BFB4-4C4A-8317-83B8729F9B26}"/>
          </ac:spMkLst>
        </pc:spChg>
        <pc:spChg chg="add del">
          <ac:chgData name="ASBOLMO Tor Ivar" userId="536f3619-464c-4686-b0ed-e2f624f09d21" providerId="ADAL" clId="{77485D28-AB5A-4B11-9815-C1E658092FF4}" dt="2021-11-09T08:02:14.272" v="1188" actId="26606"/>
          <ac:spMkLst>
            <pc:docMk/>
            <pc:sldMk cId="2214614841" sldId="261"/>
            <ac:spMk id="1034" creationId="{C946306D-5ADD-463A-949A-DEEBA39D70DC}"/>
          </ac:spMkLst>
        </pc:spChg>
        <pc:spChg chg="add del">
          <ac:chgData name="ASBOLMO Tor Ivar" userId="536f3619-464c-4686-b0ed-e2f624f09d21" providerId="ADAL" clId="{77485D28-AB5A-4B11-9815-C1E658092FF4}" dt="2021-11-09T08:02:14.272" v="1188" actId="26606"/>
          <ac:spMkLst>
            <pc:docMk/>
            <pc:sldMk cId="2214614841" sldId="261"/>
            <ac:spMk id="1035" creationId="{A473A035-1F9A-4381-AC96-683CD2DF5DE8}"/>
          </ac:spMkLst>
        </pc:spChg>
        <pc:spChg chg="add del">
          <ac:chgData name="ASBOLMO Tor Ivar" userId="536f3619-464c-4686-b0ed-e2f624f09d21" providerId="ADAL" clId="{77485D28-AB5A-4B11-9815-C1E658092FF4}" dt="2021-11-09T08:02:15.592" v="1191" actId="26606"/>
          <ac:spMkLst>
            <pc:docMk/>
            <pc:sldMk cId="2214614841" sldId="261"/>
            <ac:spMk id="1037" creationId="{E6C8E6EB-4C59-429B-97E4-72A058CFC4FB}"/>
          </ac:spMkLst>
        </pc:spChg>
        <pc:spChg chg="add del">
          <ac:chgData name="ASBOLMO Tor Ivar" userId="536f3619-464c-4686-b0ed-e2f624f09d21" providerId="ADAL" clId="{77485D28-AB5A-4B11-9815-C1E658092FF4}" dt="2021-11-09T08:02:15.592" v="1191" actId="26606"/>
          <ac:spMkLst>
            <pc:docMk/>
            <pc:sldMk cId="2214614841" sldId="261"/>
            <ac:spMk id="1038" creationId="{B5B90362-AFCC-46A9-B41C-A257A8C5B314}"/>
          </ac:spMkLst>
        </pc:spChg>
        <pc:spChg chg="add del">
          <ac:chgData name="ASBOLMO Tor Ivar" userId="536f3619-464c-4686-b0ed-e2f624f09d21" providerId="ADAL" clId="{77485D28-AB5A-4B11-9815-C1E658092FF4}" dt="2021-11-09T08:02:15.592" v="1191" actId="26606"/>
          <ac:spMkLst>
            <pc:docMk/>
            <pc:sldMk cId="2214614841" sldId="261"/>
            <ac:spMk id="1039" creationId="{F71EF7F1-38BA-471D-8CD4-2A9AE8E35527}"/>
          </ac:spMkLst>
        </pc:spChg>
        <pc:spChg chg="add del">
          <ac:chgData name="ASBOLMO Tor Ivar" userId="536f3619-464c-4686-b0ed-e2f624f09d21" providerId="ADAL" clId="{77485D28-AB5A-4B11-9815-C1E658092FF4}" dt="2021-11-09T08:02:15.592" v="1191" actId="26606"/>
          <ac:spMkLst>
            <pc:docMk/>
            <pc:sldMk cId="2214614841" sldId="261"/>
            <ac:spMk id="1040" creationId="{C0524398-BFB4-4C4A-8317-83B8729F9B26}"/>
          </ac:spMkLst>
        </pc:spChg>
        <pc:spChg chg="add del">
          <ac:chgData name="ASBOLMO Tor Ivar" userId="536f3619-464c-4686-b0ed-e2f624f09d21" providerId="ADAL" clId="{77485D28-AB5A-4B11-9815-C1E658092FF4}" dt="2021-11-09T08:02:15.592" v="1191" actId="26606"/>
          <ac:spMkLst>
            <pc:docMk/>
            <pc:sldMk cId="2214614841" sldId="261"/>
            <ac:spMk id="1041" creationId="{E08D4B6A-8113-4DFB-B82E-B60CAC8E0A50}"/>
          </ac:spMkLst>
        </pc:spChg>
        <pc:spChg chg="add del">
          <ac:chgData name="ASBOLMO Tor Ivar" userId="536f3619-464c-4686-b0ed-e2f624f09d21" providerId="ADAL" clId="{77485D28-AB5A-4B11-9815-C1E658092FF4}" dt="2021-11-09T08:02:15.592" v="1191" actId="26606"/>
          <ac:spMkLst>
            <pc:docMk/>
            <pc:sldMk cId="2214614841" sldId="261"/>
            <ac:spMk id="1042" creationId="{9822E561-F97C-4CBB-A9A6-A6BF6317BC84}"/>
          </ac:spMkLst>
        </pc:spChg>
        <pc:spChg chg="add del">
          <ac:chgData name="ASBOLMO Tor Ivar" userId="536f3619-464c-4686-b0ed-e2f624f09d21" providerId="ADAL" clId="{77485D28-AB5A-4B11-9815-C1E658092FF4}" dt="2021-11-09T08:02:15.592" v="1191" actId="26606"/>
          <ac:spMkLst>
            <pc:docMk/>
            <pc:sldMk cId="2214614841" sldId="261"/>
            <ac:spMk id="1043" creationId="{B01B0E58-A5C8-4CDA-A2E0-35DF94E59857}"/>
          </ac:spMkLst>
        </pc:spChg>
        <pc:spChg chg="add del">
          <ac:chgData name="ASBOLMO Tor Ivar" userId="536f3619-464c-4686-b0ed-e2f624f09d21" providerId="ADAL" clId="{77485D28-AB5A-4B11-9815-C1E658092FF4}" dt="2021-11-09T08:02:18.606" v="1193" actId="26606"/>
          <ac:spMkLst>
            <pc:docMk/>
            <pc:sldMk cId="2214614841" sldId="261"/>
            <ac:spMk id="1045" creationId="{E6C8E6EB-4C59-429B-97E4-72A058CFC4FB}"/>
          </ac:spMkLst>
        </pc:spChg>
        <pc:spChg chg="add del">
          <ac:chgData name="ASBOLMO Tor Ivar" userId="536f3619-464c-4686-b0ed-e2f624f09d21" providerId="ADAL" clId="{77485D28-AB5A-4B11-9815-C1E658092FF4}" dt="2021-11-09T08:02:18.606" v="1193" actId="26606"/>
          <ac:spMkLst>
            <pc:docMk/>
            <pc:sldMk cId="2214614841" sldId="261"/>
            <ac:spMk id="1046" creationId="{B5B90362-AFCC-46A9-B41C-A257A8C5B314}"/>
          </ac:spMkLst>
        </pc:spChg>
        <pc:spChg chg="add del">
          <ac:chgData name="ASBOLMO Tor Ivar" userId="536f3619-464c-4686-b0ed-e2f624f09d21" providerId="ADAL" clId="{77485D28-AB5A-4B11-9815-C1E658092FF4}" dt="2021-11-09T08:02:18.606" v="1193" actId="26606"/>
          <ac:spMkLst>
            <pc:docMk/>
            <pc:sldMk cId="2214614841" sldId="261"/>
            <ac:spMk id="1047" creationId="{F71EF7F1-38BA-471D-8CD4-2A9AE8E35527}"/>
          </ac:spMkLst>
        </pc:spChg>
        <pc:spChg chg="add del">
          <ac:chgData name="ASBOLMO Tor Ivar" userId="536f3619-464c-4686-b0ed-e2f624f09d21" providerId="ADAL" clId="{77485D28-AB5A-4B11-9815-C1E658092FF4}" dt="2021-11-09T08:02:18.606" v="1193" actId="26606"/>
          <ac:spMkLst>
            <pc:docMk/>
            <pc:sldMk cId="2214614841" sldId="261"/>
            <ac:spMk id="1048" creationId="{C0524398-BFB4-4C4A-8317-83B8729F9B26}"/>
          </ac:spMkLst>
        </pc:spChg>
        <pc:spChg chg="add del">
          <ac:chgData name="ASBOLMO Tor Ivar" userId="536f3619-464c-4686-b0ed-e2f624f09d21" providerId="ADAL" clId="{77485D28-AB5A-4B11-9815-C1E658092FF4}" dt="2021-11-09T08:02:18.606" v="1193" actId="26606"/>
          <ac:spMkLst>
            <pc:docMk/>
            <pc:sldMk cId="2214614841" sldId="261"/>
            <ac:spMk id="1049" creationId="{D5B012D8-7F27-4758-9AC6-C889B154BD73}"/>
          </ac:spMkLst>
        </pc:spChg>
        <pc:spChg chg="add del">
          <ac:chgData name="ASBOLMO Tor Ivar" userId="536f3619-464c-4686-b0ed-e2f624f09d21" providerId="ADAL" clId="{77485D28-AB5A-4B11-9815-C1E658092FF4}" dt="2021-11-09T08:02:18.606" v="1193" actId="26606"/>
          <ac:spMkLst>
            <pc:docMk/>
            <pc:sldMk cId="2214614841" sldId="261"/>
            <ac:spMk id="1050" creationId="{4063B759-00FC-46D1-9898-8E8625268FAF}"/>
          </ac:spMkLst>
        </pc:spChg>
        <pc:spChg chg="add del">
          <ac:chgData name="ASBOLMO Tor Ivar" userId="536f3619-464c-4686-b0ed-e2f624f09d21" providerId="ADAL" clId="{77485D28-AB5A-4B11-9815-C1E658092FF4}" dt="2021-11-09T08:02:20.349" v="1195" actId="26606"/>
          <ac:spMkLst>
            <pc:docMk/>
            <pc:sldMk cId="2214614841" sldId="261"/>
            <ac:spMk id="1052" creationId="{DD651B61-325E-4E73-8445-38B0DE8AAAB6}"/>
          </ac:spMkLst>
        </pc:spChg>
        <pc:spChg chg="add del">
          <ac:chgData name="ASBOLMO Tor Ivar" userId="536f3619-464c-4686-b0ed-e2f624f09d21" providerId="ADAL" clId="{77485D28-AB5A-4B11-9815-C1E658092FF4}" dt="2021-11-09T08:02:20.349" v="1195" actId="26606"/>
          <ac:spMkLst>
            <pc:docMk/>
            <pc:sldMk cId="2214614841" sldId="261"/>
            <ac:spMk id="1053" creationId="{B42E5253-D3AC-4AC2-B766-8B34F13C2F5E}"/>
          </ac:spMkLst>
        </pc:spChg>
        <pc:spChg chg="add del">
          <ac:chgData name="ASBOLMO Tor Ivar" userId="536f3619-464c-4686-b0ed-e2f624f09d21" providerId="ADAL" clId="{77485D28-AB5A-4B11-9815-C1E658092FF4}" dt="2021-11-09T08:02:20.349" v="1195" actId="26606"/>
          <ac:spMkLst>
            <pc:docMk/>
            <pc:sldMk cId="2214614841" sldId="261"/>
            <ac:spMk id="1054" creationId="{10AE8D57-436A-4073-9A75-15BB5949F8B4}"/>
          </ac:spMkLst>
        </pc:spChg>
        <pc:spChg chg="add del">
          <ac:chgData name="ASBOLMO Tor Ivar" userId="536f3619-464c-4686-b0ed-e2f624f09d21" providerId="ADAL" clId="{77485D28-AB5A-4B11-9815-C1E658092FF4}" dt="2021-11-09T08:02:20.349" v="1195" actId="26606"/>
          <ac:spMkLst>
            <pc:docMk/>
            <pc:sldMk cId="2214614841" sldId="261"/>
            <ac:spMk id="1055" creationId="{E2852671-8EB6-4EAF-8AF8-65CF3FD66456}"/>
          </ac:spMkLst>
        </pc:spChg>
        <pc:spChg chg="add del">
          <ac:chgData name="ASBOLMO Tor Ivar" userId="536f3619-464c-4686-b0ed-e2f624f09d21" providerId="ADAL" clId="{77485D28-AB5A-4B11-9815-C1E658092FF4}" dt="2021-11-09T08:02:20.349" v="1195" actId="26606"/>
          <ac:spMkLst>
            <pc:docMk/>
            <pc:sldMk cId="2214614841" sldId="261"/>
            <ac:spMk id="1056" creationId="{7C427EA3-1645-4B27-A5C2-55E8E24C665F}"/>
          </ac:spMkLst>
        </pc:spChg>
        <pc:spChg chg="add del">
          <ac:chgData name="ASBOLMO Tor Ivar" userId="536f3619-464c-4686-b0ed-e2f624f09d21" providerId="ADAL" clId="{77485D28-AB5A-4B11-9815-C1E658092FF4}" dt="2021-11-09T08:02:20.349" v="1195" actId="26606"/>
          <ac:spMkLst>
            <pc:docMk/>
            <pc:sldMk cId="2214614841" sldId="261"/>
            <ac:spMk id="1057" creationId="{885CDBF6-7B87-4A58-92CA-E887CA36AF04}"/>
          </ac:spMkLst>
        </pc:spChg>
        <pc:spChg chg="add del">
          <ac:chgData name="ASBOLMO Tor Ivar" userId="536f3619-464c-4686-b0ed-e2f624f09d21" providerId="ADAL" clId="{77485D28-AB5A-4B11-9815-C1E658092FF4}" dt="2021-11-09T08:02:20.349" v="1195" actId="26606"/>
          <ac:spMkLst>
            <pc:docMk/>
            <pc:sldMk cId="2214614841" sldId="261"/>
            <ac:spMk id="1058" creationId="{6BFF2B2E-1CF1-403F-BB44-3F9C3E7F67FF}"/>
          </ac:spMkLst>
        </pc:spChg>
        <pc:spChg chg="add del">
          <ac:chgData name="ASBOLMO Tor Ivar" userId="536f3619-464c-4686-b0ed-e2f624f09d21" providerId="ADAL" clId="{77485D28-AB5A-4B11-9815-C1E658092FF4}" dt="2021-11-09T08:02:20.349" v="1195" actId="26606"/>
          <ac:spMkLst>
            <pc:docMk/>
            <pc:sldMk cId="2214614841" sldId="261"/>
            <ac:spMk id="1059" creationId="{9D8B4D3C-0DE0-43B9-B032-32B536B96D02}"/>
          </ac:spMkLst>
        </pc:spChg>
        <pc:spChg chg="add del">
          <ac:chgData name="ASBOLMO Tor Ivar" userId="536f3619-464c-4686-b0ed-e2f624f09d21" providerId="ADAL" clId="{77485D28-AB5A-4B11-9815-C1E658092FF4}" dt="2021-11-09T08:02:20.349" v="1195" actId="26606"/>
          <ac:spMkLst>
            <pc:docMk/>
            <pc:sldMk cId="2214614841" sldId="261"/>
            <ac:spMk id="1060" creationId="{707788D3-E467-4E25-A5E9-FD41795BD551}"/>
          </ac:spMkLst>
        </pc:spChg>
        <pc:spChg chg="add del">
          <ac:chgData name="ASBOLMO Tor Ivar" userId="536f3619-464c-4686-b0ed-e2f624f09d21" providerId="ADAL" clId="{77485D28-AB5A-4B11-9815-C1E658092FF4}" dt="2021-11-09T08:02:21.684" v="1197" actId="26606"/>
          <ac:spMkLst>
            <pc:docMk/>
            <pc:sldMk cId="2214614841" sldId="261"/>
            <ac:spMk id="1062" creationId="{E6C8E6EB-4C59-429B-97E4-72A058CFC4FB}"/>
          </ac:spMkLst>
        </pc:spChg>
        <pc:spChg chg="add del">
          <ac:chgData name="ASBOLMO Tor Ivar" userId="536f3619-464c-4686-b0ed-e2f624f09d21" providerId="ADAL" clId="{77485D28-AB5A-4B11-9815-C1E658092FF4}" dt="2021-11-09T08:02:21.684" v="1197" actId="26606"/>
          <ac:spMkLst>
            <pc:docMk/>
            <pc:sldMk cId="2214614841" sldId="261"/>
            <ac:spMk id="1063" creationId="{B5B90362-AFCC-46A9-B41C-A257A8C5B314}"/>
          </ac:spMkLst>
        </pc:spChg>
        <pc:spChg chg="add del">
          <ac:chgData name="ASBOLMO Tor Ivar" userId="536f3619-464c-4686-b0ed-e2f624f09d21" providerId="ADAL" clId="{77485D28-AB5A-4B11-9815-C1E658092FF4}" dt="2021-11-09T08:02:21.684" v="1197" actId="26606"/>
          <ac:spMkLst>
            <pc:docMk/>
            <pc:sldMk cId="2214614841" sldId="261"/>
            <ac:spMk id="1064" creationId="{F71EF7F1-38BA-471D-8CD4-2A9AE8E35527}"/>
          </ac:spMkLst>
        </pc:spChg>
        <pc:spChg chg="add del">
          <ac:chgData name="ASBOLMO Tor Ivar" userId="536f3619-464c-4686-b0ed-e2f624f09d21" providerId="ADAL" clId="{77485D28-AB5A-4B11-9815-C1E658092FF4}" dt="2021-11-09T08:02:21.684" v="1197" actId="26606"/>
          <ac:spMkLst>
            <pc:docMk/>
            <pc:sldMk cId="2214614841" sldId="261"/>
            <ac:spMk id="1065" creationId="{C0524398-BFB4-4C4A-8317-83B8729F9B26}"/>
          </ac:spMkLst>
        </pc:spChg>
        <pc:spChg chg="add del">
          <ac:chgData name="ASBOLMO Tor Ivar" userId="536f3619-464c-4686-b0ed-e2f624f09d21" providerId="ADAL" clId="{77485D28-AB5A-4B11-9815-C1E658092FF4}" dt="2021-11-09T08:02:21.684" v="1197" actId="26606"/>
          <ac:spMkLst>
            <pc:docMk/>
            <pc:sldMk cId="2214614841" sldId="261"/>
            <ac:spMk id="1066" creationId="{2FB82883-1DC0-4BE1-A607-009095F3355A}"/>
          </ac:spMkLst>
        </pc:spChg>
        <pc:spChg chg="add del">
          <ac:chgData name="ASBOLMO Tor Ivar" userId="536f3619-464c-4686-b0ed-e2f624f09d21" providerId="ADAL" clId="{77485D28-AB5A-4B11-9815-C1E658092FF4}" dt="2021-11-09T08:02:21.684" v="1197" actId="26606"/>
          <ac:spMkLst>
            <pc:docMk/>
            <pc:sldMk cId="2214614841" sldId="261"/>
            <ac:spMk id="1067" creationId="{9FA98EAA-A866-4C95-A2A8-44E46FBAD5A0}"/>
          </ac:spMkLst>
        </pc:spChg>
        <pc:spChg chg="add del">
          <ac:chgData name="ASBOLMO Tor Ivar" userId="536f3619-464c-4686-b0ed-e2f624f09d21" providerId="ADAL" clId="{77485D28-AB5A-4B11-9815-C1E658092FF4}" dt="2021-11-09T08:02:23.879" v="1199" actId="26606"/>
          <ac:spMkLst>
            <pc:docMk/>
            <pc:sldMk cId="2214614841" sldId="261"/>
            <ac:spMk id="1069" creationId="{E6C8E6EB-4C59-429B-97E4-72A058CFC4FB}"/>
          </ac:spMkLst>
        </pc:spChg>
        <pc:spChg chg="add del">
          <ac:chgData name="ASBOLMO Tor Ivar" userId="536f3619-464c-4686-b0ed-e2f624f09d21" providerId="ADAL" clId="{77485D28-AB5A-4B11-9815-C1E658092FF4}" dt="2021-11-09T08:02:23.879" v="1199" actId="26606"/>
          <ac:spMkLst>
            <pc:docMk/>
            <pc:sldMk cId="2214614841" sldId="261"/>
            <ac:spMk id="1070" creationId="{B5B90362-AFCC-46A9-B41C-A257A8C5B314}"/>
          </ac:spMkLst>
        </pc:spChg>
        <pc:spChg chg="add del">
          <ac:chgData name="ASBOLMO Tor Ivar" userId="536f3619-464c-4686-b0ed-e2f624f09d21" providerId="ADAL" clId="{77485D28-AB5A-4B11-9815-C1E658092FF4}" dt="2021-11-09T08:02:23.879" v="1199" actId="26606"/>
          <ac:spMkLst>
            <pc:docMk/>
            <pc:sldMk cId="2214614841" sldId="261"/>
            <ac:spMk id="1071" creationId="{F71EF7F1-38BA-471D-8CD4-2A9AE8E35527}"/>
          </ac:spMkLst>
        </pc:spChg>
        <pc:spChg chg="add del">
          <ac:chgData name="ASBOLMO Tor Ivar" userId="536f3619-464c-4686-b0ed-e2f624f09d21" providerId="ADAL" clId="{77485D28-AB5A-4B11-9815-C1E658092FF4}" dt="2021-11-09T08:02:23.879" v="1199" actId="26606"/>
          <ac:spMkLst>
            <pc:docMk/>
            <pc:sldMk cId="2214614841" sldId="261"/>
            <ac:spMk id="1072" creationId="{C0524398-BFB4-4C4A-8317-83B8729F9B26}"/>
          </ac:spMkLst>
        </pc:spChg>
        <pc:spChg chg="add del">
          <ac:chgData name="ASBOLMO Tor Ivar" userId="536f3619-464c-4686-b0ed-e2f624f09d21" providerId="ADAL" clId="{77485D28-AB5A-4B11-9815-C1E658092FF4}" dt="2021-11-09T08:02:23.879" v="1199" actId="26606"/>
          <ac:spMkLst>
            <pc:docMk/>
            <pc:sldMk cId="2214614841" sldId="261"/>
            <ac:spMk id="1073" creationId="{E08D4B6A-8113-4DFB-B82E-B60CAC8E0A50}"/>
          </ac:spMkLst>
        </pc:spChg>
        <pc:spChg chg="add del">
          <ac:chgData name="ASBOLMO Tor Ivar" userId="536f3619-464c-4686-b0ed-e2f624f09d21" providerId="ADAL" clId="{77485D28-AB5A-4B11-9815-C1E658092FF4}" dt="2021-11-09T08:02:23.879" v="1199" actId="26606"/>
          <ac:spMkLst>
            <pc:docMk/>
            <pc:sldMk cId="2214614841" sldId="261"/>
            <ac:spMk id="1074" creationId="{9822E561-F97C-4CBB-A9A6-A6BF6317BC84}"/>
          </ac:spMkLst>
        </pc:spChg>
        <pc:spChg chg="add del">
          <ac:chgData name="ASBOLMO Tor Ivar" userId="536f3619-464c-4686-b0ed-e2f624f09d21" providerId="ADAL" clId="{77485D28-AB5A-4B11-9815-C1E658092FF4}" dt="2021-11-09T08:02:23.879" v="1199" actId="26606"/>
          <ac:spMkLst>
            <pc:docMk/>
            <pc:sldMk cId="2214614841" sldId="261"/>
            <ac:spMk id="1075" creationId="{B01B0E58-A5C8-4CDA-A2E0-35DF94E59857}"/>
          </ac:spMkLst>
        </pc:spChg>
        <pc:spChg chg="add del">
          <ac:chgData name="ASBOLMO Tor Ivar" userId="536f3619-464c-4686-b0ed-e2f624f09d21" providerId="ADAL" clId="{77485D28-AB5A-4B11-9815-C1E658092FF4}" dt="2021-11-09T08:02:27.046" v="1201" actId="26606"/>
          <ac:spMkLst>
            <pc:docMk/>
            <pc:sldMk cId="2214614841" sldId="261"/>
            <ac:spMk id="1077" creationId="{DD651B61-325E-4E73-8445-38B0DE8AAAB6}"/>
          </ac:spMkLst>
        </pc:spChg>
        <pc:spChg chg="add del">
          <ac:chgData name="ASBOLMO Tor Ivar" userId="536f3619-464c-4686-b0ed-e2f624f09d21" providerId="ADAL" clId="{77485D28-AB5A-4B11-9815-C1E658092FF4}" dt="2021-11-09T08:02:27.046" v="1201" actId="26606"/>
          <ac:spMkLst>
            <pc:docMk/>
            <pc:sldMk cId="2214614841" sldId="261"/>
            <ac:spMk id="1078" creationId="{B42E5253-D3AC-4AC2-B766-8B34F13C2F5E}"/>
          </ac:spMkLst>
        </pc:spChg>
        <pc:spChg chg="add del">
          <ac:chgData name="ASBOLMO Tor Ivar" userId="536f3619-464c-4686-b0ed-e2f624f09d21" providerId="ADAL" clId="{77485D28-AB5A-4B11-9815-C1E658092FF4}" dt="2021-11-09T08:02:27.046" v="1201" actId="26606"/>
          <ac:spMkLst>
            <pc:docMk/>
            <pc:sldMk cId="2214614841" sldId="261"/>
            <ac:spMk id="1079" creationId="{10AE8D57-436A-4073-9A75-15BB5949F8B4}"/>
          </ac:spMkLst>
        </pc:spChg>
        <pc:spChg chg="add del">
          <ac:chgData name="ASBOLMO Tor Ivar" userId="536f3619-464c-4686-b0ed-e2f624f09d21" providerId="ADAL" clId="{77485D28-AB5A-4B11-9815-C1E658092FF4}" dt="2021-11-09T08:02:27.046" v="1201" actId="26606"/>
          <ac:spMkLst>
            <pc:docMk/>
            <pc:sldMk cId="2214614841" sldId="261"/>
            <ac:spMk id="1080" creationId="{E2852671-8EB6-4EAF-8AF8-65CF3FD66456}"/>
          </ac:spMkLst>
        </pc:spChg>
        <pc:spChg chg="add del">
          <ac:chgData name="ASBOLMO Tor Ivar" userId="536f3619-464c-4686-b0ed-e2f624f09d21" providerId="ADAL" clId="{77485D28-AB5A-4B11-9815-C1E658092FF4}" dt="2021-11-09T08:02:27.046" v="1201" actId="26606"/>
          <ac:spMkLst>
            <pc:docMk/>
            <pc:sldMk cId="2214614841" sldId="261"/>
            <ac:spMk id="1081" creationId="{F7207B7B-5C57-458C-BE38-95D2CD7655BB}"/>
          </ac:spMkLst>
        </pc:spChg>
        <pc:spChg chg="add del">
          <ac:chgData name="ASBOLMO Tor Ivar" userId="536f3619-464c-4686-b0ed-e2f624f09d21" providerId="ADAL" clId="{77485D28-AB5A-4B11-9815-C1E658092FF4}" dt="2021-11-09T08:02:27.046" v="1201" actId="26606"/>
          <ac:spMkLst>
            <pc:docMk/>
            <pc:sldMk cId="2214614841" sldId="261"/>
            <ac:spMk id="1082" creationId="{9822E561-F97C-4CBB-A9A6-A6BF6317BC84}"/>
          </ac:spMkLst>
        </pc:spChg>
        <pc:spChg chg="add del">
          <ac:chgData name="ASBOLMO Tor Ivar" userId="536f3619-464c-4686-b0ed-e2f624f09d21" providerId="ADAL" clId="{77485D28-AB5A-4B11-9815-C1E658092FF4}" dt="2021-11-09T08:02:27.046" v="1201" actId="26606"/>
          <ac:spMkLst>
            <pc:docMk/>
            <pc:sldMk cId="2214614841" sldId="261"/>
            <ac:spMk id="1083" creationId="{B01B0E58-A5C8-4CDA-A2E0-35DF94E59857}"/>
          </ac:spMkLst>
        </pc:spChg>
        <pc:spChg chg="add del">
          <ac:chgData name="ASBOLMO Tor Ivar" userId="536f3619-464c-4686-b0ed-e2f624f09d21" providerId="ADAL" clId="{77485D28-AB5A-4B11-9815-C1E658092FF4}" dt="2021-11-09T08:02:28.582" v="1204" actId="26606"/>
          <ac:spMkLst>
            <pc:docMk/>
            <pc:sldMk cId="2214614841" sldId="261"/>
            <ac:spMk id="1085" creationId="{E6C8E6EB-4C59-429B-97E4-72A058CFC4FB}"/>
          </ac:spMkLst>
        </pc:spChg>
        <pc:spChg chg="add del">
          <ac:chgData name="ASBOLMO Tor Ivar" userId="536f3619-464c-4686-b0ed-e2f624f09d21" providerId="ADAL" clId="{77485D28-AB5A-4B11-9815-C1E658092FF4}" dt="2021-11-09T08:02:28.582" v="1204" actId="26606"/>
          <ac:spMkLst>
            <pc:docMk/>
            <pc:sldMk cId="2214614841" sldId="261"/>
            <ac:spMk id="1086" creationId="{B5B90362-AFCC-46A9-B41C-A257A8C5B314}"/>
          </ac:spMkLst>
        </pc:spChg>
        <pc:spChg chg="add del">
          <ac:chgData name="ASBOLMO Tor Ivar" userId="536f3619-464c-4686-b0ed-e2f624f09d21" providerId="ADAL" clId="{77485D28-AB5A-4B11-9815-C1E658092FF4}" dt="2021-11-09T08:02:28.582" v="1204" actId="26606"/>
          <ac:spMkLst>
            <pc:docMk/>
            <pc:sldMk cId="2214614841" sldId="261"/>
            <ac:spMk id="1087" creationId="{F71EF7F1-38BA-471D-8CD4-2A9AE8E35527}"/>
          </ac:spMkLst>
        </pc:spChg>
        <pc:spChg chg="add del">
          <ac:chgData name="ASBOLMO Tor Ivar" userId="536f3619-464c-4686-b0ed-e2f624f09d21" providerId="ADAL" clId="{77485D28-AB5A-4B11-9815-C1E658092FF4}" dt="2021-11-09T08:02:28.582" v="1204" actId="26606"/>
          <ac:spMkLst>
            <pc:docMk/>
            <pc:sldMk cId="2214614841" sldId="261"/>
            <ac:spMk id="1088" creationId="{C0524398-BFB4-4C4A-8317-83B8729F9B26}"/>
          </ac:spMkLst>
        </pc:spChg>
        <pc:spChg chg="add del">
          <ac:chgData name="ASBOLMO Tor Ivar" userId="536f3619-464c-4686-b0ed-e2f624f09d21" providerId="ADAL" clId="{77485D28-AB5A-4B11-9815-C1E658092FF4}" dt="2021-11-09T08:02:28.582" v="1204" actId="26606"/>
          <ac:spMkLst>
            <pc:docMk/>
            <pc:sldMk cId="2214614841" sldId="261"/>
            <ac:spMk id="1089" creationId="{E08D4B6A-8113-4DFB-B82E-B60CAC8E0A50}"/>
          </ac:spMkLst>
        </pc:spChg>
        <pc:spChg chg="add del">
          <ac:chgData name="ASBOLMO Tor Ivar" userId="536f3619-464c-4686-b0ed-e2f624f09d21" providerId="ADAL" clId="{77485D28-AB5A-4B11-9815-C1E658092FF4}" dt="2021-11-09T08:02:28.582" v="1204" actId="26606"/>
          <ac:spMkLst>
            <pc:docMk/>
            <pc:sldMk cId="2214614841" sldId="261"/>
            <ac:spMk id="1090" creationId="{9822E561-F97C-4CBB-A9A6-A6BF6317BC84}"/>
          </ac:spMkLst>
        </pc:spChg>
        <pc:spChg chg="add del">
          <ac:chgData name="ASBOLMO Tor Ivar" userId="536f3619-464c-4686-b0ed-e2f624f09d21" providerId="ADAL" clId="{77485D28-AB5A-4B11-9815-C1E658092FF4}" dt="2021-11-09T08:02:28.582" v="1204" actId="26606"/>
          <ac:spMkLst>
            <pc:docMk/>
            <pc:sldMk cId="2214614841" sldId="261"/>
            <ac:spMk id="1091" creationId="{B01B0E58-A5C8-4CDA-A2E0-35DF94E59857}"/>
          </ac:spMkLst>
        </pc:spChg>
        <pc:spChg chg="add">
          <ac:chgData name="ASBOLMO Tor Ivar" userId="536f3619-464c-4686-b0ed-e2f624f09d21" providerId="ADAL" clId="{77485D28-AB5A-4B11-9815-C1E658092FF4}" dt="2021-11-09T08:02:28.597" v="1205" actId="26606"/>
          <ac:spMkLst>
            <pc:docMk/>
            <pc:sldMk cId="2214614841" sldId="261"/>
            <ac:spMk id="1093" creationId="{DD651B61-325E-4E73-8445-38B0DE8AAAB6}"/>
          </ac:spMkLst>
        </pc:spChg>
        <pc:spChg chg="add">
          <ac:chgData name="ASBOLMO Tor Ivar" userId="536f3619-464c-4686-b0ed-e2f624f09d21" providerId="ADAL" clId="{77485D28-AB5A-4B11-9815-C1E658092FF4}" dt="2021-11-09T08:02:28.597" v="1205" actId="26606"/>
          <ac:spMkLst>
            <pc:docMk/>
            <pc:sldMk cId="2214614841" sldId="261"/>
            <ac:spMk id="1094" creationId="{B42E5253-D3AC-4AC2-B766-8B34F13C2F5E}"/>
          </ac:spMkLst>
        </pc:spChg>
        <pc:spChg chg="add">
          <ac:chgData name="ASBOLMO Tor Ivar" userId="536f3619-464c-4686-b0ed-e2f624f09d21" providerId="ADAL" clId="{77485D28-AB5A-4B11-9815-C1E658092FF4}" dt="2021-11-09T08:02:28.597" v="1205" actId="26606"/>
          <ac:spMkLst>
            <pc:docMk/>
            <pc:sldMk cId="2214614841" sldId="261"/>
            <ac:spMk id="1095" creationId="{10AE8D57-436A-4073-9A75-15BB5949F8B4}"/>
          </ac:spMkLst>
        </pc:spChg>
        <pc:spChg chg="add">
          <ac:chgData name="ASBOLMO Tor Ivar" userId="536f3619-464c-4686-b0ed-e2f624f09d21" providerId="ADAL" clId="{77485D28-AB5A-4B11-9815-C1E658092FF4}" dt="2021-11-09T08:02:28.597" v="1205" actId="26606"/>
          <ac:spMkLst>
            <pc:docMk/>
            <pc:sldMk cId="2214614841" sldId="261"/>
            <ac:spMk id="1096" creationId="{E2852671-8EB6-4EAF-8AF8-65CF3FD66456}"/>
          </ac:spMkLst>
        </pc:spChg>
        <pc:spChg chg="add">
          <ac:chgData name="ASBOLMO Tor Ivar" userId="536f3619-464c-4686-b0ed-e2f624f09d21" providerId="ADAL" clId="{77485D28-AB5A-4B11-9815-C1E658092FF4}" dt="2021-11-09T08:02:28.597" v="1205" actId="26606"/>
          <ac:spMkLst>
            <pc:docMk/>
            <pc:sldMk cId="2214614841" sldId="261"/>
            <ac:spMk id="1097" creationId="{26B4480E-B7FF-4481-890E-043A69AE6FE2}"/>
          </ac:spMkLst>
        </pc:spChg>
        <pc:grpChg chg="add del">
          <ac:chgData name="ASBOLMO Tor Ivar" userId="536f3619-464c-4686-b0ed-e2f624f09d21" providerId="ADAL" clId="{77485D28-AB5A-4B11-9815-C1E658092FF4}" dt="2021-11-09T08:02:13.084" v="1185" actId="26606"/>
          <ac:grpSpMkLst>
            <pc:docMk/>
            <pc:sldMk cId="2214614841" sldId="261"/>
            <ac:grpSpMk id="83" creationId="{79394E1F-0B5F-497D-B2A6-8383A2A54834}"/>
          </ac:grpSpMkLst>
        </pc:grpChg>
        <pc:grpChg chg="add">
          <ac:chgData name="ASBOLMO Tor Ivar" userId="536f3619-464c-4686-b0ed-e2f624f09d21" providerId="ADAL" clId="{77485D28-AB5A-4B11-9815-C1E658092FF4}" dt="2021-11-09T08:02:28.597" v="1205" actId="26606"/>
          <ac:grpSpMkLst>
            <pc:docMk/>
            <pc:sldMk cId="2214614841" sldId="261"/>
            <ac:grpSpMk id="1098" creationId="{79394E1F-0B5F-497D-B2A6-8383A2A54834}"/>
          </ac:grpSpMkLst>
        </pc:grpChg>
        <pc:picChg chg="add del mod">
          <ac:chgData name="ASBOLMO Tor Ivar" userId="536f3619-464c-4686-b0ed-e2f624f09d21" providerId="ADAL" clId="{77485D28-AB5A-4B11-9815-C1E658092FF4}" dt="2021-11-09T08:01:42.259" v="1178"/>
          <ac:picMkLst>
            <pc:docMk/>
            <pc:sldMk cId="2214614841" sldId="261"/>
            <ac:picMk id="1026" creationId="{666D5A78-847D-4F15-B5B8-ADCE3932FDA4}"/>
          </ac:picMkLst>
        </pc:picChg>
        <pc:picChg chg="add mod">
          <ac:chgData name="ASBOLMO Tor Ivar" userId="536f3619-464c-4686-b0ed-e2f624f09d21" providerId="ADAL" clId="{77485D28-AB5A-4B11-9815-C1E658092FF4}" dt="2021-11-09T08:02:28.597" v="1205" actId="26606"/>
          <ac:picMkLst>
            <pc:docMk/>
            <pc:sldMk cId="2214614841" sldId="261"/>
            <ac:picMk id="1028" creationId="{FDA9217C-4E50-45AA-A56A-1E72462D0706}"/>
          </ac:picMkLst>
        </pc:picChg>
      </pc:sldChg>
      <pc:sldChg chg="modSp mod">
        <pc:chgData name="ASBOLMO Tor Ivar" userId="536f3619-464c-4686-b0ed-e2f624f09d21" providerId="ADAL" clId="{77485D28-AB5A-4B11-9815-C1E658092FF4}" dt="2021-11-22T08:02:14.638" v="2803" actId="6549"/>
        <pc:sldMkLst>
          <pc:docMk/>
          <pc:sldMk cId="1107997694" sldId="262"/>
        </pc:sldMkLst>
        <pc:spChg chg="mod">
          <ac:chgData name="ASBOLMO Tor Ivar" userId="536f3619-464c-4686-b0ed-e2f624f09d21" providerId="ADAL" clId="{77485D28-AB5A-4B11-9815-C1E658092FF4}" dt="2021-11-22T08:02:14.638" v="2803" actId="6549"/>
          <ac:spMkLst>
            <pc:docMk/>
            <pc:sldMk cId="1107997694" sldId="262"/>
            <ac:spMk id="3" creationId="{0AAD6BE3-3AFA-471C-84F1-E1726EFD3527}"/>
          </ac:spMkLst>
        </pc:spChg>
      </pc:sldChg>
      <pc:sldChg chg="modSp mod">
        <pc:chgData name="ASBOLMO Tor Ivar" userId="536f3619-464c-4686-b0ed-e2f624f09d21" providerId="ADAL" clId="{77485D28-AB5A-4B11-9815-C1E658092FF4}" dt="2021-11-05T09:26:01.096" v="1157" actId="20577"/>
        <pc:sldMkLst>
          <pc:docMk/>
          <pc:sldMk cId="3153813582" sldId="271"/>
        </pc:sldMkLst>
        <pc:spChg chg="mod">
          <ac:chgData name="ASBOLMO Tor Ivar" userId="536f3619-464c-4686-b0ed-e2f624f09d21" providerId="ADAL" clId="{77485D28-AB5A-4B11-9815-C1E658092FF4}" dt="2021-11-05T09:26:01.096" v="1157" actId="20577"/>
          <ac:spMkLst>
            <pc:docMk/>
            <pc:sldMk cId="3153813582" sldId="271"/>
            <ac:spMk id="3" creationId="{442DF52A-BB20-4F16-B6BA-EAAD6A16AAB3}"/>
          </ac:spMkLst>
        </pc:spChg>
      </pc:sldChg>
      <pc:sldChg chg="modSp mod modNotesTx">
        <pc:chgData name="ASBOLMO Tor Ivar" userId="536f3619-464c-4686-b0ed-e2f624f09d21" providerId="ADAL" clId="{77485D28-AB5A-4B11-9815-C1E658092FF4}" dt="2021-11-22T08:07:37.956" v="2831"/>
        <pc:sldMkLst>
          <pc:docMk/>
          <pc:sldMk cId="1070524402" sldId="272"/>
        </pc:sldMkLst>
        <pc:spChg chg="mod">
          <ac:chgData name="ASBOLMO Tor Ivar" userId="536f3619-464c-4686-b0ed-e2f624f09d21" providerId="ADAL" clId="{77485D28-AB5A-4B11-9815-C1E658092FF4}" dt="2021-11-22T08:05:22.122" v="2821" actId="20577"/>
          <ac:spMkLst>
            <pc:docMk/>
            <pc:sldMk cId="1070524402" sldId="272"/>
            <ac:spMk id="7" creationId="{697C2B28-87B7-461B-A820-7A0C0C02482E}"/>
          </ac:spMkLst>
        </pc:spChg>
      </pc:sldChg>
      <pc:sldChg chg="addSp delSp modSp mod setBg addAnim delAnim setClrOvrMap modNotesTx">
        <pc:chgData name="ASBOLMO Tor Ivar" userId="536f3619-464c-4686-b0ed-e2f624f09d21" providerId="ADAL" clId="{77485D28-AB5A-4B11-9815-C1E658092FF4}" dt="2021-11-09T08:09:38.376" v="1485" actId="20577"/>
        <pc:sldMkLst>
          <pc:docMk/>
          <pc:sldMk cId="2796237592" sldId="273"/>
        </pc:sldMkLst>
        <pc:spChg chg="mod ord">
          <ac:chgData name="ASBOLMO Tor Ivar" userId="536f3619-464c-4686-b0ed-e2f624f09d21" providerId="ADAL" clId="{77485D28-AB5A-4B11-9815-C1E658092FF4}" dt="2021-11-09T08:03:18.177" v="1216" actId="26606"/>
          <ac:spMkLst>
            <pc:docMk/>
            <pc:sldMk cId="2796237592" sldId="273"/>
            <ac:spMk id="2" creationId="{569254DB-71C7-4F7C-B73A-FDB0A4EBD6D6}"/>
          </ac:spMkLst>
        </pc:spChg>
        <pc:spChg chg="del">
          <ac:chgData name="ASBOLMO Tor Ivar" userId="536f3619-464c-4686-b0ed-e2f624f09d21" providerId="ADAL" clId="{77485D28-AB5A-4B11-9815-C1E658092FF4}" dt="2021-11-09T08:02:38.003" v="1206" actId="478"/>
          <ac:spMkLst>
            <pc:docMk/>
            <pc:sldMk cId="2796237592" sldId="273"/>
            <ac:spMk id="3" creationId="{470C83E1-4C37-4115-B26E-B7EFE42CA544}"/>
          </ac:spMkLst>
        </pc:spChg>
        <pc:spChg chg="add del">
          <ac:chgData name="ASBOLMO Tor Ivar" userId="536f3619-464c-4686-b0ed-e2f624f09d21" providerId="ADAL" clId="{77485D28-AB5A-4B11-9815-C1E658092FF4}" dt="2021-11-09T08:03:06.594" v="1210" actId="26606"/>
          <ac:spMkLst>
            <pc:docMk/>
            <pc:sldMk cId="2796237592" sldId="273"/>
            <ac:spMk id="71" creationId="{DD651B61-325E-4E73-8445-38B0DE8AAAB6}"/>
          </ac:spMkLst>
        </pc:spChg>
        <pc:spChg chg="add del">
          <ac:chgData name="ASBOLMO Tor Ivar" userId="536f3619-464c-4686-b0ed-e2f624f09d21" providerId="ADAL" clId="{77485D28-AB5A-4B11-9815-C1E658092FF4}" dt="2021-11-09T08:03:06.594" v="1210" actId="26606"/>
          <ac:spMkLst>
            <pc:docMk/>
            <pc:sldMk cId="2796237592" sldId="273"/>
            <ac:spMk id="73" creationId="{B42E5253-D3AC-4AC2-B766-8B34F13C2F5E}"/>
          </ac:spMkLst>
        </pc:spChg>
        <pc:spChg chg="add del">
          <ac:chgData name="ASBOLMO Tor Ivar" userId="536f3619-464c-4686-b0ed-e2f624f09d21" providerId="ADAL" clId="{77485D28-AB5A-4B11-9815-C1E658092FF4}" dt="2021-11-09T08:03:06.594" v="1210" actId="26606"/>
          <ac:spMkLst>
            <pc:docMk/>
            <pc:sldMk cId="2796237592" sldId="273"/>
            <ac:spMk id="75" creationId="{10AE8D57-436A-4073-9A75-15BB5949F8B4}"/>
          </ac:spMkLst>
        </pc:spChg>
        <pc:spChg chg="add del">
          <ac:chgData name="ASBOLMO Tor Ivar" userId="536f3619-464c-4686-b0ed-e2f624f09d21" providerId="ADAL" clId="{77485D28-AB5A-4B11-9815-C1E658092FF4}" dt="2021-11-09T08:03:06.594" v="1210" actId="26606"/>
          <ac:spMkLst>
            <pc:docMk/>
            <pc:sldMk cId="2796237592" sldId="273"/>
            <ac:spMk id="77" creationId="{E2852671-8EB6-4EAF-8AF8-65CF3FD66456}"/>
          </ac:spMkLst>
        </pc:spChg>
        <pc:spChg chg="add del">
          <ac:chgData name="ASBOLMO Tor Ivar" userId="536f3619-464c-4686-b0ed-e2f624f09d21" providerId="ADAL" clId="{77485D28-AB5A-4B11-9815-C1E658092FF4}" dt="2021-11-09T08:03:06.594" v="1210" actId="26606"/>
          <ac:spMkLst>
            <pc:docMk/>
            <pc:sldMk cId="2796237592" sldId="273"/>
            <ac:spMk id="79" creationId="{F7207B7B-5C57-458C-BE38-95D2CD7655BB}"/>
          </ac:spMkLst>
        </pc:spChg>
        <pc:spChg chg="add del">
          <ac:chgData name="ASBOLMO Tor Ivar" userId="536f3619-464c-4686-b0ed-e2f624f09d21" providerId="ADAL" clId="{77485D28-AB5A-4B11-9815-C1E658092FF4}" dt="2021-11-09T08:03:06.594" v="1210" actId="26606"/>
          <ac:spMkLst>
            <pc:docMk/>
            <pc:sldMk cId="2796237592" sldId="273"/>
            <ac:spMk id="81" creationId="{9822E561-F97C-4CBB-A9A6-A6BF6317BC84}"/>
          </ac:spMkLst>
        </pc:spChg>
        <pc:spChg chg="add del">
          <ac:chgData name="ASBOLMO Tor Ivar" userId="536f3619-464c-4686-b0ed-e2f624f09d21" providerId="ADAL" clId="{77485D28-AB5A-4B11-9815-C1E658092FF4}" dt="2021-11-09T08:03:06.594" v="1210" actId="26606"/>
          <ac:spMkLst>
            <pc:docMk/>
            <pc:sldMk cId="2796237592" sldId="273"/>
            <ac:spMk id="83" creationId="{B01B0E58-A5C8-4CDA-A2E0-35DF94E59857}"/>
          </ac:spMkLst>
        </pc:spChg>
        <pc:spChg chg="add">
          <ac:chgData name="ASBOLMO Tor Ivar" userId="536f3619-464c-4686-b0ed-e2f624f09d21" providerId="ADAL" clId="{77485D28-AB5A-4B11-9815-C1E658092FF4}" dt="2021-11-09T08:03:18.177" v="1216" actId="26606"/>
          <ac:spMkLst>
            <pc:docMk/>
            <pc:sldMk cId="2796237592" sldId="273"/>
            <ac:spMk id="85" creationId="{9D8B4D3C-0DE0-43B9-B032-32B536B96D02}"/>
          </ac:spMkLst>
        </pc:spChg>
        <pc:spChg chg="add">
          <ac:chgData name="ASBOLMO Tor Ivar" userId="536f3619-464c-4686-b0ed-e2f624f09d21" providerId="ADAL" clId="{77485D28-AB5A-4B11-9815-C1E658092FF4}" dt="2021-11-09T08:03:18.177" v="1216" actId="26606"/>
          <ac:spMkLst>
            <pc:docMk/>
            <pc:sldMk cId="2796237592" sldId="273"/>
            <ac:spMk id="87" creationId="{707788D3-E467-4E25-A5E9-FD41795BD551}"/>
          </ac:spMkLst>
        </pc:spChg>
        <pc:spChg chg="add del">
          <ac:chgData name="ASBOLMO Tor Ivar" userId="536f3619-464c-4686-b0ed-e2f624f09d21" providerId="ADAL" clId="{77485D28-AB5A-4B11-9815-C1E658092FF4}" dt="2021-11-09T08:03:13.175" v="1212" actId="26606"/>
          <ac:spMkLst>
            <pc:docMk/>
            <pc:sldMk cId="2796237592" sldId="273"/>
            <ac:spMk id="2052" creationId="{DD651B61-325E-4E73-8445-38B0DE8AAAB6}"/>
          </ac:spMkLst>
        </pc:spChg>
        <pc:spChg chg="add del">
          <ac:chgData name="ASBOLMO Tor Ivar" userId="536f3619-464c-4686-b0ed-e2f624f09d21" providerId="ADAL" clId="{77485D28-AB5A-4B11-9815-C1E658092FF4}" dt="2021-11-09T08:03:13.175" v="1212" actId="26606"/>
          <ac:spMkLst>
            <pc:docMk/>
            <pc:sldMk cId="2796237592" sldId="273"/>
            <ac:spMk id="2053" creationId="{B42E5253-D3AC-4AC2-B766-8B34F13C2F5E}"/>
          </ac:spMkLst>
        </pc:spChg>
        <pc:spChg chg="add del">
          <ac:chgData name="ASBOLMO Tor Ivar" userId="536f3619-464c-4686-b0ed-e2f624f09d21" providerId="ADAL" clId="{77485D28-AB5A-4B11-9815-C1E658092FF4}" dt="2021-11-09T08:03:13.175" v="1212" actId="26606"/>
          <ac:spMkLst>
            <pc:docMk/>
            <pc:sldMk cId="2796237592" sldId="273"/>
            <ac:spMk id="2054" creationId="{10AE8D57-436A-4073-9A75-15BB5949F8B4}"/>
          </ac:spMkLst>
        </pc:spChg>
        <pc:spChg chg="add del">
          <ac:chgData name="ASBOLMO Tor Ivar" userId="536f3619-464c-4686-b0ed-e2f624f09d21" providerId="ADAL" clId="{77485D28-AB5A-4B11-9815-C1E658092FF4}" dt="2021-11-09T08:03:13.175" v="1212" actId="26606"/>
          <ac:spMkLst>
            <pc:docMk/>
            <pc:sldMk cId="2796237592" sldId="273"/>
            <ac:spMk id="2055" creationId="{E2852671-8EB6-4EAF-8AF8-65CF3FD66456}"/>
          </ac:spMkLst>
        </pc:spChg>
        <pc:spChg chg="add del">
          <ac:chgData name="ASBOLMO Tor Ivar" userId="536f3619-464c-4686-b0ed-e2f624f09d21" providerId="ADAL" clId="{77485D28-AB5A-4B11-9815-C1E658092FF4}" dt="2021-11-09T08:03:13.175" v="1212" actId="26606"/>
          <ac:spMkLst>
            <pc:docMk/>
            <pc:sldMk cId="2796237592" sldId="273"/>
            <ac:spMk id="2056" creationId="{26B4480E-B7FF-4481-890E-043A69AE6FE2}"/>
          </ac:spMkLst>
        </pc:spChg>
        <pc:spChg chg="add del">
          <ac:chgData name="ASBOLMO Tor Ivar" userId="536f3619-464c-4686-b0ed-e2f624f09d21" providerId="ADAL" clId="{77485D28-AB5A-4B11-9815-C1E658092FF4}" dt="2021-11-09T08:03:18.177" v="1215" actId="26606"/>
          <ac:spMkLst>
            <pc:docMk/>
            <pc:sldMk cId="2796237592" sldId="273"/>
            <ac:spMk id="2060" creationId="{E6C8E6EB-4C59-429B-97E4-72A058CFC4FB}"/>
          </ac:spMkLst>
        </pc:spChg>
        <pc:spChg chg="add del">
          <ac:chgData name="ASBOLMO Tor Ivar" userId="536f3619-464c-4686-b0ed-e2f624f09d21" providerId="ADAL" clId="{77485D28-AB5A-4B11-9815-C1E658092FF4}" dt="2021-11-09T08:03:18.177" v="1215" actId="26606"/>
          <ac:spMkLst>
            <pc:docMk/>
            <pc:sldMk cId="2796237592" sldId="273"/>
            <ac:spMk id="2061" creationId="{B5B90362-AFCC-46A9-B41C-A257A8C5B314}"/>
          </ac:spMkLst>
        </pc:spChg>
        <pc:spChg chg="add del">
          <ac:chgData name="ASBOLMO Tor Ivar" userId="536f3619-464c-4686-b0ed-e2f624f09d21" providerId="ADAL" clId="{77485D28-AB5A-4B11-9815-C1E658092FF4}" dt="2021-11-09T08:03:18.177" v="1215" actId="26606"/>
          <ac:spMkLst>
            <pc:docMk/>
            <pc:sldMk cId="2796237592" sldId="273"/>
            <ac:spMk id="2062" creationId="{F71EF7F1-38BA-471D-8CD4-2A9AE8E35527}"/>
          </ac:spMkLst>
        </pc:spChg>
        <pc:spChg chg="add del">
          <ac:chgData name="ASBOLMO Tor Ivar" userId="536f3619-464c-4686-b0ed-e2f624f09d21" providerId="ADAL" clId="{77485D28-AB5A-4B11-9815-C1E658092FF4}" dt="2021-11-09T08:03:18.177" v="1215" actId="26606"/>
          <ac:spMkLst>
            <pc:docMk/>
            <pc:sldMk cId="2796237592" sldId="273"/>
            <ac:spMk id="2063" creationId="{C0524398-BFB4-4C4A-8317-83B8729F9B26}"/>
          </ac:spMkLst>
        </pc:spChg>
        <pc:spChg chg="add del">
          <ac:chgData name="ASBOLMO Tor Ivar" userId="536f3619-464c-4686-b0ed-e2f624f09d21" providerId="ADAL" clId="{77485D28-AB5A-4B11-9815-C1E658092FF4}" dt="2021-11-09T08:03:18.177" v="1215" actId="26606"/>
          <ac:spMkLst>
            <pc:docMk/>
            <pc:sldMk cId="2796237592" sldId="273"/>
            <ac:spMk id="2064" creationId="{42D4960A-896E-4F6B-BF65-B4662AC9DEB6}"/>
          </ac:spMkLst>
        </pc:spChg>
        <pc:spChg chg="add del">
          <ac:chgData name="ASBOLMO Tor Ivar" userId="536f3619-464c-4686-b0ed-e2f624f09d21" providerId="ADAL" clId="{77485D28-AB5A-4B11-9815-C1E658092FF4}" dt="2021-11-09T08:03:18.177" v="1215" actId="26606"/>
          <ac:spMkLst>
            <pc:docMk/>
            <pc:sldMk cId="2796237592" sldId="273"/>
            <ac:spMk id="2065" creationId="{5684944A-8803-462C-84C5-4576C56A7758}"/>
          </ac:spMkLst>
        </pc:spChg>
        <pc:spChg chg="add del">
          <ac:chgData name="ASBOLMO Tor Ivar" userId="536f3619-464c-4686-b0ed-e2f624f09d21" providerId="ADAL" clId="{77485D28-AB5A-4B11-9815-C1E658092FF4}" dt="2021-11-09T08:03:18.177" v="1215" actId="26606"/>
          <ac:spMkLst>
            <pc:docMk/>
            <pc:sldMk cId="2796237592" sldId="273"/>
            <ac:spMk id="2066" creationId="{E07F3B49-8C20-42F5-831D-59306D05F667}"/>
          </ac:spMkLst>
        </pc:spChg>
        <pc:spChg chg="add">
          <ac:chgData name="ASBOLMO Tor Ivar" userId="536f3619-464c-4686-b0ed-e2f624f09d21" providerId="ADAL" clId="{77485D28-AB5A-4B11-9815-C1E658092FF4}" dt="2021-11-09T08:03:18.177" v="1216" actId="26606"/>
          <ac:spMkLst>
            <pc:docMk/>
            <pc:sldMk cId="2796237592" sldId="273"/>
            <ac:spMk id="2068" creationId="{DD651B61-325E-4E73-8445-38B0DE8AAAB6}"/>
          </ac:spMkLst>
        </pc:spChg>
        <pc:spChg chg="add">
          <ac:chgData name="ASBOLMO Tor Ivar" userId="536f3619-464c-4686-b0ed-e2f624f09d21" providerId="ADAL" clId="{77485D28-AB5A-4B11-9815-C1E658092FF4}" dt="2021-11-09T08:03:18.177" v="1216" actId="26606"/>
          <ac:spMkLst>
            <pc:docMk/>
            <pc:sldMk cId="2796237592" sldId="273"/>
            <ac:spMk id="2069" creationId="{B42E5253-D3AC-4AC2-B766-8B34F13C2F5E}"/>
          </ac:spMkLst>
        </pc:spChg>
        <pc:spChg chg="add">
          <ac:chgData name="ASBOLMO Tor Ivar" userId="536f3619-464c-4686-b0ed-e2f624f09d21" providerId="ADAL" clId="{77485D28-AB5A-4B11-9815-C1E658092FF4}" dt="2021-11-09T08:03:18.177" v="1216" actId="26606"/>
          <ac:spMkLst>
            <pc:docMk/>
            <pc:sldMk cId="2796237592" sldId="273"/>
            <ac:spMk id="2070" creationId="{10AE8D57-436A-4073-9A75-15BB5949F8B4}"/>
          </ac:spMkLst>
        </pc:spChg>
        <pc:spChg chg="add">
          <ac:chgData name="ASBOLMO Tor Ivar" userId="536f3619-464c-4686-b0ed-e2f624f09d21" providerId="ADAL" clId="{77485D28-AB5A-4B11-9815-C1E658092FF4}" dt="2021-11-09T08:03:18.177" v="1216" actId="26606"/>
          <ac:spMkLst>
            <pc:docMk/>
            <pc:sldMk cId="2796237592" sldId="273"/>
            <ac:spMk id="2071" creationId="{E2852671-8EB6-4EAF-8AF8-65CF3FD66456}"/>
          </ac:spMkLst>
        </pc:spChg>
        <pc:spChg chg="add">
          <ac:chgData name="ASBOLMO Tor Ivar" userId="536f3619-464c-4686-b0ed-e2f624f09d21" providerId="ADAL" clId="{77485D28-AB5A-4B11-9815-C1E658092FF4}" dt="2021-11-09T08:03:18.177" v="1216" actId="26606"/>
          <ac:spMkLst>
            <pc:docMk/>
            <pc:sldMk cId="2796237592" sldId="273"/>
            <ac:spMk id="2072" creationId="{7C427EA3-1645-4B27-A5C2-55E8E24C665F}"/>
          </ac:spMkLst>
        </pc:spChg>
        <pc:spChg chg="add">
          <ac:chgData name="ASBOLMO Tor Ivar" userId="536f3619-464c-4686-b0ed-e2f624f09d21" providerId="ADAL" clId="{77485D28-AB5A-4B11-9815-C1E658092FF4}" dt="2021-11-09T08:03:18.177" v="1216" actId="26606"/>
          <ac:spMkLst>
            <pc:docMk/>
            <pc:sldMk cId="2796237592" sldId="273"/>
            <ac:spMk id="2073" creationId="{885CDBF6-7B87-4A58-92CA-E887CA36AF04}"/>
          </ac:spMkLst>
        </pc:spChg>
        <pc:spChg chg="add">
          <ac:chgData name="ASBOLMO Tor Ivar" userId="536f3619-464c-4686-b0ed-e2f624f09d21" providerId="ADAL" clId="{77485D28-AB5A-4B11-9815-C1E658092FF4}" dt="2021-11-09T08:03:18.177" v="1216" actId="26606"/>
          <ac:spMkLst>
            <pc:docMk/>
            <pc:sldMk cId="2796237592" sldId="273"/>
            <ac:spMk id="2074" creationId="{6BFF2B2E-1CF1-403F-BB44-3F9C3E7F67FF}"/>
          </ac:spMkLst>
        </pc:spChg>
        <pc:grpChg chg="add del">
          <ac:chgData name="ASBOLMO Tor Ivar" userId="536f3619-464c-4686-b0ed-e2f624f09d21" providerId="ADAL" clId="{77485D28-AB5A-4B11-9815-C1E658092FF4}" dt="2021-11-09T08:03:13.175" v="1212" actId="26606"/>
          <ac:grpSpMkLst>
            <pc:docMk/>
            <pc:sldMk cId="2796237592" sldId="273"/>
            <ac:grpSpMk id="2057" creationId="{79394E1F-0B5F-497D-B2A6-8383A2A54834}"/>
          </ac:grpSpMkLst>
        </pc:grpChg>
        <pc:picChg chg="add mod">
          <ac:chgData name="ASBOLMO Tor Ivar" userId="536f3619-464c-4686-b0ed-e2f624f09d21" providerId="ADAL" clId="{77485D28-AB5A-4B11-9815-C1E658092FF4}" dt="2021-11-09T08:03:26.361" v="1218" actId="14100"/>
          <ac:picMkLst>
            <pc:docMk/>
            <pc:sldMk cId="2796237592" sldId="273"/>
            <ac:picMk id="2050" creationId="{92D8128C-8697-4DE1-9772-E16F43425394}"/>
          </ac:picMkLst>
        </pc:picChg>
      </pc:sldChg>
      <pc:sldChg chg="addSp delSp modSp mod setBg addAnim delAnim setClrOvrMap modNotesTx">
        <pc:chgData name="ASBOLMO Tor Ivar" userId="536f3619-464c-4686-b0ed-e2f624f09d21" providerId="ADAL" clId="{77485D28-AB5A-4B11-9815-C1E658092FF4}" dt="2021-11-09T08:09:52.538" v="1567" actId="20577"/>
        <pc:sldMkLst>
          <pc:docMk/>
          <pc:sldMk cId="738160966" sldId="274"/>
        </pc:sldMkLst>
        <pc:spChg chg="mod ord">
          <ac:chgData name="ASBOLMO Tor Ivar" userId="536f3619-464c-4686-b0ed-e2f624f09d21" providerId="ADAL" clId="{77485D28-AB5A-4B11-9815-C1E658092FF4}" dt="2021-11-09T08:04:47.625" v="1234" actId="26606"/>
          <ac:spMkLst>
            <pc:docMk/>
            <pc:sldMk cId="738160966" sldId="274"/>
            <ac:spMk id="2" creationId="{569254DB-71C7-4F7C-B73A-FDB0A4EBD6D6}"/>
          </ac:spMkLst>
        </pc:spChg>
        <pc:spChg chg="del">
          <ac:chgData name="ASBOLMO Tor Ivar" userId="536f3619-464c-4686-b0ed-e2f624f09d21" providerId="ADAL" clId="{77485D28-AB5A-4B11-9815-C1E658092FF4}" dt="2021-11-09T08:03:56.112" v="1221" actId="478"/>
          <ac:spMkLst>
            <pc:docMk/>
            <pc:sldMk cId="738160966" sldId="274"/>
            <ac:spMk id="3" creationId="{470C83E1-4C37-4115-B26E-B7EFE42CA544}"/>
          </ac:spMkLst>
        </pc:spChg>
        <pc:spChg chg="add del">
          <ac:chgData name="ASBOLMO Tor Ivar" userId="536f3619-464c-4686-b0ed-e2f624f09d21" providerId="ADAL" clId="{77485D28-AB5A-4B11-9815-C1E658092FF4}" dt="2021-11-09T08:04:47.625" v="1234" actId="26606"/>
          <ac:spMkLst>
            <pc:docMk/>
            <pc:sldMk cId="738160966" sldId="274"/>
            <ac:spMk id="71" creationId="{DD651B61-325E-4E73-8445-38B0DE8AAAB6}"/>
          </ac:spMkLst>
        </pc:spChg>
        <pc:spChg chg="add del">
          <ac:chgData name="ASBOLMO Tor Ivar" userId="536f3619-464c-4686-b0ed-e2f624f09d21" providerId="ADAL" clId="{77485D28-AB5A-4B11-9815-C1E658092FF4}" dt="2021-11-09T08:04:47.625" v="1234" actId="26606"/>
          <ac:spMkLst>
            <pc:docMk/>
            <pc:sldMk cId="738160966" sldId="274"/>
            <ac:spMk id="73" creationId="{B42E5253-D3AC-4AC2-B766-8B34F13C2F5E}"/>
          </ac:spMkLst>
        </pc:spChg>
        <pc:spChg chg="add del">
          <ac:chgData name="ASBOLMO Tor Ivar" userId="536f3619-464c-4686-b0ed-e2f624f09d21" providerId="ADAL" clId="{77485D28-AB5A-4B11-9815-C1E658092FF4}" dt="2021-11-09T08:04:47.625" v="1234" actId="26606"/>
          <ac:spMkLst>
            <pc:docMk/>
            <pc:sldMk cId="738160966" sldId="274"/>
            <ac:spMk id="75" creationId="{10AE8D57-436A-4073-9A75-15BB5949F8B4}"/>
          </ac:spMkLst>
        </pc:spChg>
        <pc:spChg chg="add del">
          <ac:chgData name="ASBOLMO Tor Ivar" userId="536f3619-464c-4686-b0ed-e2f624f09d21" providerId="ADAL" clId="{77485D28-AB5A-4B11-9815-C1E658092FF4}" dt="2021-11-09T08:04:47.625" v="1234" actId="26606"/>
          <ac:spMkLst>
            <pc:docMk/>
            <pc:sldMk cId="738160966" sldId="274"/>
            <ac:spMk id="77" creationId="{E2852671-8EB6-4EAF-8AF8-65CF3FD66456}"/>
          </ac:spMkLst>
        </pc:spChg>
        <pc:spChg chg="add del">
          <ac:chgData name="ASBOLMO Tor Ivar" userId="536f3619-464c-4686-b0ed-e2f624f09d21" providerId="ADAL" clId="{77485D28-AB5A-4B11-9815-C1E658092FF4}" dt="2021-11-09T08:04:47.625" v="1234" actId="26606"/>
          <ac:spMkLst>
            <pc:docMk/>
            <pc:sldMk cId="738160966" sldId="274"/>
            <ac:spMk id="79" creationId="{7C427EA3-1645-4B27-A5C2-55E8E24C665F}"/>
          </ac:spMkLst>
        </pc:spChg>
        <pc:spChg chg="add del">
          <ac:chgData name="ASBOLMO Tor Ivar" userId="536f3619-464c-4686-b0ed-e2f624f09d21" providerId="ADAL" clId="{77485D28-AB5A-4B11-9815-C1E658092FF4}" dt="2021-11-09T08:04:47.625" v="1234" actId="26606"/>
          <ac:spMkLst>
            <pc:docMk/>
            <pc:sldMk cId="738160966" sldId="274"/>
            <ac:spMk id="81" creationId="{885CDBF6-7B87-4A58-92CA-E887CA36AF04}"/>
          </ac:spMkLst>
        </pc:spChg>
        <pc:spChg chg="add del">
          <ac:chgData name="ASBOLMO Tor Ivar" userId="536f3619-464c-4686-b0ed-e2f624f09d21" providerId="ADAL" clId="{77485D28-AB5A-4B11-9815-C1E658092FF4}" dt="2021-11-09T08:04:47.625" v="1234" actId="26606"/>
          <ac:spMkLst>
            <pc:docMk/>
            <pc:sldMk cId="738160966" sldId="274"/>
            <ac:spMk id="83" creationId="{6BFF2B2E-1CF1-403F-BB44-3F9C3E7F67FF}"/>
          </ac:spMkLst>
        </pc:spChg>
        <pc:spChg chg="add del">
          <ac:chgData name="ASBOLMO Tor Ivar" userId="536f3619-464c-4686-b0ed-e2f624f09d21" providerId="ADAL" clId="{77485D28-AB5A-4B11-9815-C1E658092FF4}" dt="2021-11-09T08:04:47.625" v="1234" actId="26606"/>
          <ac:spMkLst>
            <pc:docMk/>
            <pc:sldMk cId="738160966" sldId="274"/>
            <ac:spMk id="85" creationId="{9D8B4D3C-0DE0-43B9-B032-32B536B96D02}"/>
          </ac:spMkLst>
        </pc:spChg>
        <pc:spChg chg="add del">
          <ac:chgData name="ASBOLMO Tor Ivar" userId="536f3619-464c-4686-b0ed-e2f624f09d21" providerId="ADAL" clId="{77485D28-AB5A-4B11-9815-C1E658092FF4}" dt="2021-11-09T08:04:47.625" v="1234" actId="26606"/>
          <ac:spMkLst>
            <pc:docMk/>
            <pc:sldMk cId="738160966" sldId="274"/>
            <ac:spMk id="87" creationId="{707788D3-E467-4E25-A5E9-FD41795BD551}"/>
          </ac:spMkLst>
        </pc:spChg>
        <pc:spChg chg="add del">
          <ac:chgData name="ASBOLMO Tor Ivar" userId="536f3619-464c-4686-b0ed-e2f624f09d21" providerId="ADAL" clId="{77485D28-AB5A-4B11-9815-C1E658092FF4}" dt="2021-11-09T08:04:45.615" v="1231" actId="26606"/>
          <ac:spMkLst>
            <pc:docMk/>
            <pc:sldMk cId="738160966" sldId="274"/>
            <ac:spMk id="135" creationId="{E6C8E6EB-4C59-429B-97E4-72A058CFC4FB}"/>
          </ac:spMkLst>
        </pc:spChg>
        <pc:spChg chg="add del">
          <ac:chgData name="ASBOLMO Tor Ivar" userId="536f3619-464c-4686-b0ed-e2f624f09d21" providerId="ADAL" clId="{77485D28-AB5A-4B11-9815-C1E658092FF4}" dt="2021-11-09T08:04:45.615" v="1231" actId="26606"/>
          <ac:spMkLst>
            <pc:docMk/>
            <pc:sldMk cId="738160966" sldId="274"/>
            <ac:spMk id="137" creationId="{B5B90362-AFCC-46A9-B41C-A257A8C5B314}"/>
          </ac:spMkLst>
        </pc:spChg>
        <pc:spChg chg="add del">
          <ac:chgData name="ASBOLMO Tor Ivar" userId="536f3619-464c-4686-b0ed-e2f624f09d21" providerId="ADAL" clId="{77485D28-AB5A-4B11-9815-C1E658092FF4}" dt="2021-11-09T08:04:45.615" v="1231" actId="26606"/>
          <ac:spMkLst>
            <pc:docMk/>
            <pc:sldMk cId="738160966" sldId="274"/>
            <ac:spMk id="139" creationId="{F71EF7F1-38BA-471D-8CD4-2A9AE8E35527}"/>
          </ac:spMkLst>
        </pc:spChg>
        <pc:spChg chg="add del">
          <ac:chgData name="ASBOLMO Tor Ivar" userId="536f3619-464c-4686-b0ed-e2f624f09d21" providerId="ADAL" clId="{77485D28-AB5A-4B11-9815-C1E658092FF4}" dt="2021-11-09T08:04:45.615" v="1231" actId="26606"/>
          <ac:spMkLst>
            <pc:docMk/>
            <pc:sldMk cId="738160966" sldId="274"/>
            <ac:spMk id="141" creationId="{C0524398-BFB4-4C4A-8317-83B8729F9B26}"/>
          </ac:spMkLst>
        </pc:spChg>
        <pc:spChg chg="add del">
          <ac:chgData name="ASBOLMO Tor Ivar" userId="536f3619-464c-4686-b0ed-e2f624f09d21" providerId="ADAL" clId="{77485D28-AB5A-4B11-9815-C1E658092FF4}" dt="2021-11-09T08:04:45.615" v="1231" actId="26606"/>
          <ac:spMkLst>
            <pc:docMk/>
            <pc:sldMk cId="738160966" sldId="274"/>
            <ac:spMk id="143" creationId="{C946306D-5ADD-463A-949A-DEEBA39D70DC}"/>
          </ac:spMkLst>
        </pc:spChg>
        <pc:spChg chg="add del">
          <ac:chgData name="ASBOLMO Tor Ivar" userId="536f3619-464c-4686-b0ed-e2f624f09d21" providerId="ADAL" clId="{77485D28-AB5A-4B11-9815-C1E658092FF4}" dt="2021-11-09T08:04:45.615" v="1231" actId="26606"/>
          <ac:spMkLst>
            <pc:docMk/>
            <pc:sldMk cId="738160966" sldId="274"/>
            <ac:spMk id="145" creationId="{A473A035-1F9A-4381-AC96-683CD2DF5DE8}"/>
          </ac:spMkLst>
        </pc:spChg>
        <pc:spChg chg="add del">
          <ac:chgData name="ASBOLMO Tor Ivar" userId="536f3619-464c-4686-b0ed-e2f624f09d21" providerId="ADAL" clId="{77485D28-AB5A-4B11-9815-C1E658092FF4}" dt="2021-11-09T08:04:45.615" v="1231" actId="26606"/>
          <ac:spMkLst>
            <pc:docMk/>
            <pc:sldMk cId="738160966" sldId="274"/>
            <ac:spMk id="147" creationId="{CF4ED641-0671-4D88-92E6-026A8C9F1A4E}"/>
          </ac:spMkLst>
        </pc:spChg>
        <pc:spChg chg="add del">
          <ac:chgData name="ASBOLMO Tor Ivar" userId="536f3619-464c-4686-b0ed-e2f624f09d21" providerId="ADAL" clId="{77485D28-AB5A-4B11-9815-C1E658092FF4}" dt="2021-11-09T08:04:45.615" v="1231" actId="26606"/>
          <ac:spMkLst>
            <pc:docMk/>
            <pc:sldMk cId="738160966" sldId="274"/>
            <ac:spMk id="149" creationId="{7A02EF2F-E7B1-40FC-885B-C4D89902B6E0}"/>
          </ac:spMkLst>
        </pc:spChg>
        <pc:spChg chg="add del">
          <ac:chgData name="ASBOLMO Tor Ivar" userId="536f3619-464c-4686-b0ed-e2f624f09d21" providerId="ADAL" clId="{77485D28-AB5A-4B11-9815-C1E658092FF4}" dt="2021-11-09T08:04:45.615" v="1231" actId="26606"/>
          <ac:spMkLst>
            <pc:docMk/>
            <pc:sldMk cId="738160966" sldId="274"/>
            <ac:spMk id="151" creationId="{9180D5DB-9658-40A6-A418-7C69982226F4}"/>
          </ac:spMkLst>
        </pc:spChg>
        <pc:spChg chg="add del">
          <ac:chgData name="ASBOLMO Tor Ivar" userId="536f3619-464c-4686-b0ed-e2f624f09d21" providerId="ADAL" clId="{77485D28-AB5A-4B11-9815-C1E658092FF4}" dt="2021-11-09T08:04:47.610" v="1233" actId="26606"/>
          <ac:spMkLst>
            <pc:docMk/>
            <pc:sldMk cId="738160966" sldId="274"/>
            <ac:spMk id="3076" creationId="{DD651B61-325E-4E73-8445-38B0DE8AAAB6}"/>
          </ac:spMkLst>
        </pc:spChg>
        <pc:spChg chg="add del">
          <ac:chgData name="ASBOLMO Tor Ivar" userId="536f3619-464c-4686-b0ed-e2f624f09d21" providerId="ADAL" clId="{77485D28-AB5A-4B11-9815-C1E658092FF4}" dt="2021-11-09T08:04:47.610" v="1233" actId="26606"/>
          <ac:spMkLst>
            <pc:docMk/>
            <pc:sldMk cId="738160966" sldId="274"/>
            <ac:spMk id="3077" creationId="{B42E5253-D3AC-4AC2-B766-8B34F13C2F5E}"/>
          </ac:spMkLst>
        </pc:spChg>
        <pc:spChg chg="add del">
          <ac:chgData name="ASBOLMO Tor Ivar" userId="536f3619-464c-4686-b0ed-e2f624f09d21" providerId="ADAL" clId="{77485D28-AB5A-4B11-9815-C1E658092FF4}" dt="2021-11-09T08:04:47.610" v="1233" actId="26606"/>
          <ac:spMkLst>
            <pc:docMk/>
            <pc:sldMk cId="738160966" sldId="274"/>
            <ac:spMk id="3078" creationId="{10AE8D57-436A-4073-9A75-15BB5949F8B4}"/>
          </ac:spMkLst>
        </pc:spChg>
        <pc:spChg chg="add del">
          <ac:chgData name="ASBOLMO Tor Ivar" userId="536f3619-464c-4686-b0ed-e2f624f09d21" providerId="ADAL" clId="{77485D28-AB5A-4B11-9815-C1E658092FF4}" dt="2021-11-09T08:04:47.610" v="1233" actId="26606"/>
          <ac:spMkLst>
            <pc:docMk/>
            <pc:sldMk cId="738160966" sldId="274"/>
            <ac:spMk id="3079" creationId="{E2852671-8EB6-4EAF-8AF8-65CF3FD66456}"/>
          </ac:spMkLst>
        </pc:spChg>
        <pc:spChg chg="add del">
          <ac:chgData name="ASBOLMO Tor Ivar" userId="536f3619-464c-4686-b0ed-e2f624f09d21" providerId="ADAL" clId="{77485D28-AB5A-4B11-9815-C1E658092FF4}" dt="2021-11-09T08:04:47.610" v="1233" actId="26606"/>
          <ac:spMkLst>
            <pc:docMk/>
            <pc:sldMk cId="738160966" sldId="274"/>
            <ac:spMk id="3080" creationId="{F7207B7B-5C57-458C-BE38-95D2CD7655BB}"/>
          </ac:spMkLst>
        </pc:spChg>
        <pc:spChg chg="add del">
          <ac:chgData name="ASBOLMO Tor Ivar" userId="536f3619-464c-4686-b0ed-e2f624f09d21" providerId="ADAL" clId="{77485D28-AB5A-4B11-9815-C1E658092FF4}" dt="2021-11-09T08:04:47.610" v="1233" actId="26606"/>
          <ac:spMkLst>
            <pc:docMk/>
            <pc:sldMk cId="738160966" sldId="274"/>
            <ac:spMk id="3081" creationId="{9822E561-F97C-4CBB-A9A6-A6BF6317BC84}"/>
          </ac:spMkLst>
        </pc:spChg>
        <pc:spChg chg="add del">
          <ac:chgData name="ASBOLMO Tor Ivar" userId="536f3619-464c-4686-b0ed-e2f624f09d21" providerId="ADAL" clId="{77485D28-AB5A-4B11-9815-C1E658092FF4}" dt="2021-11-09T08:04:47.610" v="1233" actId="26606"/>
          <ac:spMkLst>
            <pc:docMk/>
            <pc:sldMk cId="738160966" sldId="274"/>
            <ac:spMk id="3082" creationId="{B01B0E58-A5C8-4CDA-A2E0-35DF94E59857}"/>
          </ac:spMkLst>
        </pc:spChg>
        <pc:spChg chg="add">
          <ac:chgData name="ASBOLMO Tor Ivar" userId="536f3619-464c-4686-b0ed-e2f624f09d21" providerId="ADAL" clId="{77485D28-AB5A-4B11-9815-C1E658092FF4}" dt="2021-11-09T08:04:47.625" v="1234" actId="26606"/>
          <ac:spMkLst>
            <pc:docMk/>
            <pc:sldMk cId="738160966" sldId="274"/>
            <ac:spMk id="3084" creationId="{DD651B61-325E-4E73-8445-38B0DE8AAAB6}"/>
          </ac:spMkLst>
        </pc:spChg>
        <pc:spChg chg="add">
          <ac:chgData name="ASBOLMO Tor Ivar" userId="536f3619-464c-4686-b0ed-e2f624f09d21" providerId="ADAL" clId="{77485D28-AB5A-4B11-9815-C1E658092FF4}" dt="2021-11-09T08:04:47.625" v="1234" actId="26606"/>
          <ac:spMkLst>
            <pc:docMk/>
            <pc:sldMk cId="738160966" sldId="274"/>
            <ac:spMk id="3085" creationId="{B42E5253-D3AC-4AC2-B766-8B34F13C2F5E}"/>
          </ac:spMkLst>
        </pc:spChg>
        <pc:spChg chg="add">
          <ac:chgData name="ASBOLMO Tor Ivar" userId="536f3619-464c-4686-b0ed-e2f624f09d21" providerId="ADAL" clId="{77485D28-AB5A-4B11-9815-C1E658092FF4}" dt="2021-11-09T08:04:47.625" v="1234" actId="26606"/>
          <ac:spMkLst>
            <pc:docMk/>
            <pc:sldMk cId="738160966" sldId="274"/>
            <ac:spMk id="3086" creationId="{10AE8D57-436A-4073-9A75-15BB5949F8B4}"/>
          </ac:spMkLst>
        </pc:spChg>
        <pc:spChg chg="add">
          <ac:chgData name="ASBOLMO Tor Ivar" userId="536f3619-464c-4686-b0ed-e2f624f09d21" providerId="ADAL" clId="{77485D28-AB5A-4B11-9815-C1E658092FF4}" dt="2021-11-09T08:04:47.625" v="1234" actId="26606"/>
          <ac:spMkLst>
            <pc:docMk/>
            <pc:sldMk cId="738160966" sldId="274"/>
            <ac:spMk id="3087" creationId="{E2852671-8EB6-4EAF-8AF8-65CF3FD66456}"/>
          </ac:spMkLst>
        </pc:spChg>
        <pc:spChg chg="add">
          <ac:chgData name="ASBOLMO Tor Ivar" userId="536f3619-464c-4686-b0ed-e2f624f09d21" providerId="ADAL" clId="{77485D28-AB5A-4B11-9815-C1E658092FF4}" dt="2021-11-09T08:04:47.625" v="1234" actId="26606"/>
          <ac:spMkLst>
            <pc:docMk/>
            <pc:sldMk cId="738160966" sldId="274"/>
            <ac:spMk id="3088" creationId="{26B4480E-B7FF-4481-890E-043A69AE6FE2}"/>
          </ac:spMkLst>
        </pc:spChg>
        <pc:grpChg chg="add">
          <ac:chgData name="ASBOLMO Tor Ivar" userId="536f3619-464c-4686-b0ed-e2f624f09d21" providerId="ADAL" clId="{77485D28-AB5A-4B11-9815-C1E658092FF4}" dt="2021-11-09T08:04:47.625" v="1234" actId="26606"/>
          <ac:grpSpMkLst>
            <pc:docMk/>
            <pc:sldMk cId="738160966" sldId="274"/>
            <ac:grpSpMk id="3089" creationId="{79394E1F-0B5F-497D-B2A6-8383A2A54834}"/>
          </ac:grpSpMkLst>
        </pc:grpChg>
        <pc:picChg chg="add mod ord">
          <ac:chgData name="ASBOLMO Tor Ivar" userId="536f3619-464c-4686-b0ed-e2f624f09d21" providerId="ADAL" clId="{77485D28-AB5A-4B11-9815-C1E658092FF4}" dt="2021-11-09T08:04:57.255" v="1236" actId="14100"/>
          <ac:picMkLst>
            <pc:docMk/>
            <pc:sldMk cId="738160966" sldId="274"/>
            <ac:picMk id="3074" creationId="{4AF68A03-AAF1-45C8-96D3-3CEEFF0CD39C}"/>
          </ac:picMkLst>
        </pc:picChg>
      </pc:sldChg>
      <pc:sldChg chg="addSp delSp modSp mod setBg modNotesTx">
        <pc:chgData name="ASBOLMO Tor Ivar" userId="536f3619-464c-4686-b0ed-e2f624f09d21" providerId="ADAL" clId="{77485D28-AB5A-4B11-9815-C1E658092FF4}" dt="2021-11-09T08:10:14.714" v="1679" actId="20577"/>
        <pc:sldMkLst>
          <pc:docMk/>
          <pc:sldMk cId="1404144672" sldId="275"/>
        </pc:sldMkLst>
        <pc:spChg chg="mod ord">
          <ac:chgData name="ASBOLMO Tor Ivar" userId="536f3619-464c-4686-b0ed-e2f624f09d21" providerId="ADAL" clId="{77485D28-AB5A-4B11-9815-C1E658092FF4}" dt="2021-11-09T08:05:39.455" v="1244" actId="26606"/>
          <ac:spMkLst>
            <pc:docMk/>
            <pc:sldMk cId="1404144672" sldId="275"/>
            <ac:spMk id="2" creationId="{569254DB-71C7-4F7C-B73A-FDB0A4EBD6D6}"/>
          </ac:spMkLst>
        </pc:spChg>
        <pc:spChg chg="del">
          <ac:chgData name="ASBOLMO Tor Ivar" userId="536f3619-464c-4686-b0ed-e2f624f09d21" providerId="ADAL" clId="{77485D28-AB5A-4B11-9815-C1E658092FF4}" dt="2021-11-09T08:05:07.897" v="1238" actId="478"/>
          <ac:spMkLst>
            <pc:docMk/>
            <pc:sldMk cId="1404144672" sldId="275"/>
            <ac:spMk id="3" creationId="{470C83E1-4C37-4115-B26E-B7EFE42CA544}"/>
          </ac:spMkLst>
        </pc:spChg>
        <pc:spChg chg="add">
          <ac:chgData name="ASBOLMO Tor Ivar" userId="536f3619-464c-4686-b0ed-e2f624f09d21" providerId="ADAL" clId="{77485D28-AB5A-4B11-9815-C1E658092FF4}" dt="2021-11-09T08:05:39.455" v="1244" actId="26606"/>
          <ac:spMkLst>
            <pc:docMk/>
            <pc:sldMk cId="1404144672" sldId="275"/>
            <ac:spMk id="71" creationId="{DD651B61-325E-4E73-8445-38B0DE8AAAB6}"/>
          </ac:spMkLst>
        </pc:spChg>
        <pc:spChg chg="add">
          <ac:chgData name="ASBOLMO Tor Ivar" userId="536f3619-464c-4686-b0ed-e2f624f09d21" providerId="ADAL" clId="{77485D28-AB5A-4B11-9815-C1E658092FF4}" dt="2021-11-09T08:05:39.455" v="1244" actId="26606"/>
          <ac:spMkLst>
            <pc:docMk/>
            <pc:sldMk cId="1404144672" sldId="275"/>
            <ac:spMk id="73" creationId="{B42E5253-D3AC-4AC2-B766-8B34F13C2F5E}"/>
          </ac:spMkLst>
        </pc:spChg>
        <pc:spChg chg="add">
          <ac:chgData name="ASBOLMO Tor Ivar" userId="536f3619-464c-4686-b0ed-e2f624f09d21" providerId="ADAL" clId="{77485D28-AB5A-4B11-9815-C1E658092FF4}" dt="2021-11-09T08:05:39.455" v="1244" actId="26606"/>
          <ac:spMkLst>
            <pc:docMk/>
            <pc:sldMk cId="1404144672" sldId="275"/>
            <ac:spMk id="75" creationId="{10AE8D57-436A-4073-9A75-15BB5949F8B4}"/>
          </ac:spMkLst>
        </pc:spChg>
        <pc:spChg chg="add">
          <ac:chgData name="ASBOLMO Tor Ivar" userId="536f3619-464c-4686-b0ed-e2f624f09d21" providerId="ADAL" clId="{77485D28-AB5A-4B11-9815-C1E658092FF4}" dt="2021-11-09T08:05:39.455" v="1244" actId="26606"/>
          <ac:spMkLst>
            <pc:docMk/>
            <pc:sldMk cId="1404144672" sldId="275"/>
            <ac:spMk id="77" creationId="{E2852671-8EB6-4EAF-8AF8-65CF3FD66456}"/>
          </ac:spMkLst>
        </pc:spChg>
        <pc:spChg chg="add">
          <ac:chgData name="ASBOLMO Tor Ivar" userId="536f3619-464c-4686-b0ed-e2f624f09d21" providerId="ADAL" clId="{77485D28-AB5A-4B11-9815-C1E658092FF4}" dt="2021-11-09T08:05:39.455" v="1244" actId="26606"/>
          <ac:spMkLst>
            <pc:docMk/>
            <pc:sldMk cId="1404144672" sldId="275"/>
            <ac:spMk id="79" creationId="{7C427EA3-1645-4B27-A5C2-55E8E24C665F}"/>
          </ac:spMkLst>
        </pc:spChg>
        <pc:spChg chg="add">
          <ac:chgData name="ASBOLMO Tor Ivar" userId="536f3619-464c-4686-b0ed-e2f624f09d21" providerId="ADAL" clId="{77485D28-AB5A-4B11-9815-C1E658092FF4}" dt="2021-11-09T08:05:39.455" v="1244" actId="26606"/>
          <ac:spMkLst>
            <pc:docMk/>
            <pc:sldMk cId="1404144672" sldId="275"/>
            <ac:spMk id="81" creationId="{885CDBF6-7B87-4A58-92CA-E887CA36AF04}"/>
          </ac:spMkLst>
        </pc:spChg>
        <pc:spChg chg="add">
          <ac:chgData name="ASBOLMO Tor Ivar" userId="536f3619-464c-4686-b0ed-e2f624f09d21" providerId="ADAL" clId="{77485D28-AB5A-4B11-9815-C1E658092FF4}" dt="2021-11-09T08:05:39.455" v="1244" actId="26606"/>
          <ac:spMkLst>
            <pc:docMk/>
            <pc:sldMk cId="1404144672" sldId="275"/>
            <ac:spMk id="83" creationId="{6BFF2B2E-1CF1-403F-BB44-3F9C3E7F67FF}"/>
          </ac:spMkLst>
        </pc:spChg>
        <pc:spChg chg="add">
          <ac:chgData name="ASBOLMO Tor Ivar" userId="536f3619-464c-4686-b0ed-e2f624f09d21" providerId="ADAL" clId="{77485D28-AB5A-4B11-9815-C1E658092FF4}" dt="2021-11-09T08:05:39.455" v="1244" actId="26606"/>
          <ac:spMkLst>
            <pc:docMk/>
            <pc:sldMk cId="1404144672" sldId="275"/>
            <ac:spMk id="85" creationId="{9D8B4D3C-0DE0-43B9-B032-32B536B96D02}"/>
          </ac:spMkLst>
        </pc:spChg>
        <pc:spChg chg="add">
          <ac:chgData name="ASBOLMO Tor Ivar" userId="536f3619-464c-4686-b0ed-e2f624f09d21" providerId="ADAL" clId="{77485D28-AB5A-4B11-9815-C1E658092FF4}" dt="2021-11-09T08:05:39.455" v="1244" actId="26606"/>
          <ac:spMkLst>
            <pc:docMk/>
            <pc:sldMk cId="1404144672" sldId="275"/>
            <ac:spMk id="87" creationId="{707788D3-E467-4E25-A5E9-FD41795BD551}"/>
          </ac:spMkLst>
        </pc:spChg>
        <pc:picChg chg="add mod">
          <ac:chgData name="ASBOLMO Tor Ivar" userId="536f3619-464c-4686-b0ed-e2f624f09d21" providerId="ADAL" clId="{77485D28-AB5A-4B11-9815-C1E658092FF4}" dt="2021-11-09T08:05:49.417" v="1248" actId="14100"/>
          <ac:picMkLst>
            <pc:docMk/>
            <pc:sldMk cId="1404144672" sldId="275"/>
            <ac:picMk id="4098" creationId="{F1A44294-8EFD-43C0-AC28-C7AD8689904F}"/>
          </ac:picMkLst>
        </pc:picChg>
      </pc:sldChg>
      <pc:sldChg chg="modSp new mod">
        <pc:chgData name="ASBOLMO Tor Ivar" userId="536f3619-464c-4686-b0ed-e2f624f09d21" providerId="ADAL" clId="{77485D28-AB5A-4B11-9815-C1E658092FF4}" dt="2021-11-05T08:54:15.772" v="130"/>
        <pc:sldMkLst>
          <pc:docMk/>
          <pc:sldMk cId="1209543327" sldId="276"/>
        </pc:sldMkLst>
        <pc:spChg chg="mod">
          <ac:chgData name="ASBOLMO Tor Ivar" userId="536f3619-464c-4686-b0ed-e2f624f09d21" providerId="ADAL" clId="{77485D28-AB5A-4B11-9815-C1E658092FF4}" dt="2021-11-05T08:52:02.175" v="24" actId="313"/>
          <ac:spMkLst>
            <pc:docMk/>
            <pc:sldMk cId="1209543327" sldId="276"/>
            <ac:spMk id="2" creationId="{9B189E44-0AFC-4C3D-ABE5-B0CAF473686C}"/>
          </ac:spMkLst>
        </pc:spChg>
        <pc:spChg chg="mod">
          <ac:chgData name="ASBOLMO Tor Ivar" userId="536f3619-464c-4686-b0ed-e2f624f09d21" providerId="ADAL" clId="{77485D28-AB5A-4B11-9815-C1E658092FF4}" dt="2021-11-05T08:54:15.772" v="130"/>
          <ac:spMkLst>
            <pc:docMk/>
            <pc:sldMk cId="1209543327" sldId="276"/>
            <ac:spMk id="3" creationId="{0ACAE51D-50EC-4033-AB16-131BED0BD3EC}"/>
          </ac:spMkLst>
        </pc:spChg>
      </pc:sldChg>
      <pc:sldChg chg="addSp delSp modSp new mod setBg setClrOvrMap">
        <pc:chgData name="ASBOLMO Tor Ivar" userId="536f3619-464c-4686-b0ed-e2f624f09d21" providerId="ADAL" clId="{77485D28-AB5A-4B11-9815-C1E658092FF4}" dt="2021-11-05T09:11:27.707" v="707" actId="26606"/>
        <pc:sldMkLst>
          <pc:docMk/>
          <pc:sldMk cId="37929614" sldId="277"/>
        </pc:sldMkLst>
        <pc:spChg chg="del">
          <ac:chgData name="ASBOLMO Tor Ivar" userId="536f3619-464c-4686-b0ed-e2f624f09d21" providerId="ADAL" clId="{77485D28-AB5A-4B11-9815-C1E658092FF4}" dt="2021-11-05T09:10:59.727" v="692" actId="478"/>
          <ac:spMkLst>
            <pc:docMk/>
            <pc:sldMk cId="37929614" sldId="277"/>
            <ac:spMk id="2" creationId="{5FB95C86-5441-412C-8A5D-F4837517B788}"/>
          </ac:spMkLst>
        </pc:spChg>
        <pc:spChg chg="del">
          <ac:chgData name="ASBOLMO Tor Ivar" userId="536f3619-464c-4686-b0ed-e2f624f09d21" providerId="ADAL" clId="{77485D28-AB5A-4B11-9815-C1E658092FF4}" dt="2021-11-05T09:11:01.003" v="693" actId="478"/>
          <ac:spMkLst>
            <pc:docMk/>
            <pc:sldMk cId="37929614" sldId="277"/>
            <ac:spMk id="3" creationId="{E9F17783-49A9-41A0-A2AA-1CF14BF1147A}"/>
          </ac:spMkLst>
        </pc:spChg>
        <pc:spChg chg="add del">
          <ac:chgData name="ASBOLMO Tor Ivar" userId="536f3619-464c-4686-b0ed-e2f624f09d21" providerId="ADAL" clId="{77485D28-AB5A-4B11-9815-C1E658092FF4}" dt="2021-11-05T09:11:07.917" v="696" actId="26606"/>
          <ac:spMkLst>
            <pc:docMk/>
            <pc:sldMk cId="37929614" sldId="277"/>
            <ac:spMk id="71" creationId="{1DDC3EF6-2EA5-44B3-94C7-9DDA67A127D0}"/>
          </ac:spMkLst>
        </pc:spChg>
        <pc:spChg chg="add del">
          <ac:chgData name="ASBOLMO Tor Ivar" userId="536f3619-464c-4686-b0ed-e2f624f09d21" providerId="ADAL" clId="{77485D28-AB5A-4B11-9815-C1E658092FF4}" dt="2021-11-05T09:11:07.917" v="696" actId="26606"/>
          <ac:spMkLst>
            <pc:docMk/>
            <pc:sldMk cId="37929614" sldId="277"/>
            <ac:spMk id="73" creationId="{87925A9A-E9FA-496E-9C09-7C2845E0062B}"/>
          </ac:spMkLst>
        </pc:spChg>
        <pc:spChg chg="add del">
          <ac:chgData name="ASBOLMO Tor Ivar" userId="536f3619-464c-4686-b0ed-e2f624f09d21" providerId="ADAL" clId="{77485D28-AB5A-4B11-9815-C1E658092FF4}" dt="2021-11-05T09:11:07.917" v="696" actId="26606"/>
          <ac:spMkLst>
            <pc:docMk/>
            <pc:sldMk cId="37929614" sldId="277"/>
            <ac:spMk id="75" creationId="{2073ABB4-E164-4CBF-ADFF-25552BB7913B}"/>
          </ac:spMkLst>
        </pc:spChg>
        <pc:spChg chg="add del">
          <ac:chgData name="ASBOLMO Tor Ivar" userId="536f3619-464c-4686-b0ed-e2f624f09d21" providerId="ADAL" clId="{77485D28-AB5A-4B11-9815-C1E658092FF4}" dt="2021-11-05T09:11:07.917" v="696" actId="26606"/>
          <ac:spMkLst>
            <pc:docMk/>
            <pc:sldMk cId="37929614" sldId="277"/>
            <ac:spMk id="77" creationId="{1259A422-0023-4292-8200-E080556F30F9}"/>
          </ac:spMkLst>
        </pc:spChg>
        <pc:spChg chg="add del">
          <ac:chgData name="ASBOLMO Tor Ivar" userId="536f3619-464c-4686-b0ed-e2f624f09d21" providerId="ADAL" clId="{77485D28-AB5A-4B11-9815-C1E658092FF4}" dt="2021-11-05T09:11:07.917" v="696" actId="26606"/>
          <ac:spMkLst>
            <pc:docMk/>
            <pc:sldMk cId="37929614" sldId="277"/>
            <ac:spMk id="79" creationId="{A2413CA5-4739-4BC9-8BB3-B0A4928D314F}"/>
          </ac:spMkLst>
        </pc:spChg>
        <pc:spChg chg="add del">
          <ac:chgData name="ASBOLMO Tor Ivar" userId="536f3619-464c-4686-b0ed-e2f624f09d21" providerId="ADAL" clId="{77485D28-AB5A-4B11-9815-C1E658092FF4}" dt="2021-11-05T09:11:10.022" v="698" actId="26606"/>
          <ac:spMkLst>
            <pc:docMk/>
            <pc:sldMk cId="37929614" sldId="277"/>
            <ac:spMk id="81" creationId="{1264404B-1C0F-4383-8FC3-A3E3264AA4C3}"/>
          </ac:spMkLst>
        </pc:spChg>
        <pc:spChg chg="add del">
          <ac:chgData name="ASBOLMO Tor Ivar" userId="536f3619-464c-4686-b0ed-e2f624f09d21" providerId="ADAL" clId="{77485D28-AB5A-4B11-9815-C1E658092FF4}" dt="2021-11-05T09:11:10.022" v="698" actId="26606"/>
          <ac:spMkLst>
            <pc:docMk/>
            <pc:sldMk cId="37929614" sldId="277"/>
            <ac:spMk id="83" creationId="{619F5C88-C232-4D01-8DB1-8A0C673DDBC3}"/>
          </ac:spMkLst>
        </pc:spChg>
        <pc:spChg chg="add del">
          <ac:chgData name="ASBOLMO Tor Ivar" userId="536f3619-464c-4686-b0ed-e2f624f09d21" providerId="ADAL" clId="{77485D28-AB5A-4B11-9815-C1E658092FF4}" dt="2021-11-05T09:11:10.022" v="698" actId="26606"/>
          <ac:spMkLst>
            <pc:docMk/>
            <pc:sldMk cId="37929614" sldId="277"/>
            <ac:spMk id="85" creationId="{1EEE7F17-8E08-4C69-8E22-661908E6DF72}"/>
          </ac:spMkLst>
        </pc:spChg>
        <pc:spChg chg="add del">
          <ac:chgData name="ASBOLMO Tor Ivar" userId="536f3619-464c-4686-b0ed-e2f624f09d21" providerId="ADAL" clId="{77485D28-AB5A-4B11-9815-C1E658092FF4}" dt="2021-11-05T09:11:10.022" v="698" actId="26606"/>
          <ac:spMkLst>
            <pc:docMk/>
            <pc:sldMk cId="37929614" sldId="277"/>
            <ac:spMk id="1028" creationId="{1DDC3EF6-2EA5-44B3-94C7-9DDA67A127D0}"/>
          </ac:spMkLst>
        </pc:spChg>
        <pc:spChg chg="add del">
          <ac:chgData name="ASBOLMO Tor Ivar" userId="536f3619-464c-4686-b0ed-e2f624f09d21" providerId="ADAL" clId="{77485D28-AB5A-4B11-9815-C1E658092FF4}" dt="2021-11-05T09:11:10.022" v="698" actId="26606"/>
          <ac:spMkLst>
            <pc:docMk/>
            <pc:sldMk cId="37929614" sldId="277"/>
            <ac:spMk id="1029" creationId="{87925A9A-E9FA-496E-9C09-7C2845E0062B}"/>
          </ac:spMkLst>
        </pc:spChg>
        <pc:spChg chg="add del">
          <ac:chgData name="ASBOLMO Tor Ivar" userId="536f3619-464c-4686-b0ed-e2f624f09d21" providerId="ADAL" clId="{77485D28-AB5A-4B11-9815-C1E658092FF4}" dt="2021-11-05T09:11:10.022" v="698" actId="26606"/>
          <ac:spMkLst>
            <pc:docMk/>
            <pc:sldMk cId="37929614" sldId="277"/>
            <ac:spMk id="1030" creationId="{2073ABB4-E164-4CBF-ADFF-25552BB7913B}"/>
          </ac:spMkLst>
        </pc:spChg>
        <pc:spChg chg="add del">
          <ac:chgData name="ASBOLMO Tor Ivar" userId="536f3619-464c-4686-b0ed-e2f624f09d21" providerId="ADAL" clId="{77485D28-AB5A-4B11-9815-C1E658092FF4}" dt="2021-11-05T09:11:10.022" v="698" actId="26606"/>
          <ac:spMkLst>
            <pc:docMk/>
            <pc:sldMk cId="37929614" sldId="277"/>
            <ac:spMk id="1031" creationId="{8C266B9D-DC87-430A-8D3A-2E83639A1768}"/>
          </ac:spMkLst>
        </pc:spChg>
        <pc:spChg chg="add del">
          <ac:chgData name="ASBOLMO Tor Ivar" userId="536f3619-464c-4686-b0ed-e2f624f09d21" providerId="ADAL" clId="{77485D28-AB5A-4B11-9815-C1E658092FF4}" dt="2021-11-05T09:11:10.022" v="698" actId="26606"/>
          <ac:spMkLst>
            <pc:docMk/>
            <pc:sldMk cId="37929614" sldId="277"/>
            <ac:spMk id="1032" creationId="{254B162D-1BD7-41E0-844F-F94AE2CE2B87}"/>
          </ac:spMkLst>
        </pc:spChg>
        <pc:spChg chg="add del">
          <ac:chgData name="ASBOLMO Tor Ivar" userId="536f3619-464c-4686-b0ed-e2f624f09d21" providerId="ADAL" clId="{77485D28-AB5A-4B11-9815-C1E658092FF4}" dt="2021-11-05T09:11:13.479" v="700" actId="26606"/>
          <ac:spMkLst>
            <pc:docMk/>
            <pc:sldMk cId="37929614" sldId="277"/>
            <ac:spMk id="1034" creationId="{1DDC3EF6-2EA5-44B3-94C7-9DDA67A127D0}"/>
          </ac:spMkLst>
        </pc:spChg>
        <pc:spChg chg="add del">
          <ac:chgData name="ASBOLMO Tor Ivar" userId="536f3619-464c-4686-b0ed-e2f624f09d21" providerId="ADAL" clId="{77485D28-AB5A-4B11-9815-C1E658092FF4}" dt="2021-11-05T09:11:13.479" v="700" actId="26606"/>
          <ac:spMkLst>
            <pc:docMk/>
            <pc:sldMk cId="37929614" sldId="277"/>
            <ac:spMk id="1035" creationId="{87925A9A-E9FA-496E-9C09-7C2845E0062B}"/>
          </ac:spMkLst>
        </pc:spChg>
        <pc:spChg chg="add del">
          <ac:chgData name="ASBOLMO Tor Ivar" userId="536f3619-464c-4686-b0ed-e2f624f09d21" providerId="ADAL" clId="{77485D28-AB5A-4B11-9815-C1E658092FF4}" dt="2021-11-05T09:11:13.479" v="700" actId="26606"/>
          <ac:spMkLst>
            <pc:docMk/>
            <pc:sldMk cId="37929614" sldId="277"/>
            <ac:spMk id="1036" creationId="{2073ABB4-E164-4CBF-ADFF-25552BB7913B}"/>
          </ac:spMkLst>
        </pc:spChg>
        <pc:spChg chg="add del">
          <ac:chgData name="ASBOLMO Tor Ivar" userId="536f3619-464c-4686-b0ed-e2f624f09d21" providerId="ADAL" clId="{77485D28-AB5A-4B11-9815-C1E658092FF4}" dt="2021-11-05T09:11:13.479" v="700" actId="26606"/>
          <ac:spMkLst>
            <pc:docMk/>
            <pc:sldMk cId="37929614" sldId="277"/>
            <ac:spMk id="1037" creationId="{587D26DA-9773-4A0E-B213-DDF20A1F1F27}"/>
          </ac:spMkLst>
        </pc:spChg>
        <pc:spChg chg="add del">
          <ac:chgData name="ASBOLMO Tor Ivar" userId="536f3619-464c-4686-b0ed-e2f624f09d21" providerId="ADAL" clId="{77485D28-AB5A-4B11-9815-C1E658092FF4}" dt="2021-11-05T09:11:22.912" v="702" actId="26606"/>
          <ac:spMkLst>
            <pc:docMk/>
            <pc:sldMk cId="37929614" sldId="277"/>
            <ac:spMk id="1039" creationId="{1DDC3EF6-2EA5-44B3-94C7-9DDA67A127D0}"/>
          </ac:spMkLst>
        </pc:spChg>
        <pc:spChg chg="add del">
          <ac:chgData name="ASBOLMO Tor Ivar" userId="536f3619-464c-4686-b0ed-e2f624f09d21" providerId="ADAL" clId="{77485D28-AB5A-4B11-9815-C1E658092FF4}" dt="2021-11-05T09:11:22.912" v="702" actId="26606"/>
          <ac:spMkLst>
            <pc:docMk/>
            <pc:sldMk cId="37929614" sldId="277"/>
            <ac:spMk id="1040" creationId="{87925A9A-E9FA-496E-9C09-7C2845E0062B}"/>
          </ac:spMkLst>
        </pc:spChg>
        <pc:spChg chg="add del">
          <ac:chgData name="ASBOLMO Tor Ivar" userId="536f3619-464c-4686-b0ed-e2f624f09d21" providerId="ADAL" clId="{77485D28-AB5A-4B11-9815-C1E658092FF4}" dt="2021-11-05T09:11:22.912" v="702" actId="26606"/>
          <ac:spMkLst>
            <pc:docMk/>
            <pc:sldMk cId="37929614" sldId="277"/>
            <ac:spMk id="1041" creationId="{2073ABB4-E164-4CBF-ADFF-25552BB7913B}"/>
          </ac:spMkLst>
        </pc:spChg>
        <pc:spChg chg="add del">
          <ac:chgData name="ASBOLMO Tor Ivar" userId="536f3619-464c-4686-b0ed-e2f624f09d21" providerId="ADAL" clId="{77485D28-AB5A-4B11-9815-C1E658092FF4}" dt="2021-11-05T09:11:22.912" v="702" actId="26606"/>
          <ac:spMkLst>
            <pc:docMk/>
            <pc:sldMk cId="37929614" sldId="277"/>
            <ac:spMk id="1042" creationId="{8C266B9D-DC87-430A-8D3A-2E83639A1768}"/>
          </ac:spMkLst>
        </pc:spChg>
        <pc:spChg chg="add del">
          <ac:chgData name="ASBOLMO Tor Ivar" userId="536f3619-464c-4686-b0ed-e2f624f09d21" providerId="ADAL" clId="{77485D28-AB5A-4B11-9815-C1E658092FF4}" dt="2021-11-05T09:11:22.912" v="702" actId="26606"/>
          <ac:spMkLst>
            <pc:docMk/>
            <pc:sldMk cId="37929614" sldId="277"/>
            <ac:spMk id="1043" creationId="{254B162D-1BD7-41E0-844F-F94AE2CE2B87}"/>
          </ac:spMkLst>
        </pc:spChg>
        <pc:spChg chg="add del">
          <ac:chgData name="ASBOLMO Tor Ivar" userId="536f3619-464c-4686-b0ed-e2f624f09d21" providerId="ADAL" clId="{77485D28-AB5A-4B11-9815-C1E658092FF4}" dt="2021-11-05T09:11:22.912" v="702" actId="26606"/>
          <ac:spMkLst>
            <pc:docMk/>
            <pc:sldMk cId="37929614" sldId="277"/>
            <ac:spMk id="1044" creationId="{1264404B-1C0F-4383-8FC3-A3E3264AA4C3}"/>
          </ac:spMkLst>
        </pc:spChg>
        <pc:spChg chg="add del">
          <ac:chgData name="ASBOLMO Tor Ivar" userId="536f3619-464c-4686-b0ed-e2f624f09d21" providerId="ADAL" clId="{77485D28-AB5A-4B11-9815-C1E658092FF4}" dt="2021-11-05T09:11:22.912" v="702" actId="26606"/>
          <ac:spMkLst>
            <pc:docMk/>
            <pc:sldMk cId="37929614" sldId="277"/>
            <ac:spMk id="1045" creationId="{619F5C88-C232-4D01-8DB1-8A0C673DDBC3}"/>
          </ac:spMkLst>
        </pc:spChg>
        <pc:spChg chg="add del">
          <ac:chgData name="ASBOLMO Tor Ivar" userId="536f3619-464c-4686-b0ed-e2f624f09d21" providerId="ADAL" clId="{77485D28-AB5A-4B11-9815-C1E658092FF4}" dt="2021-11-05T09:11:22.912" v="702" actId="26606"/>
          <ac:spMkLst>
            <pc:docMk/>
            <pc:sldMk cId="37929614" sldId="277"/>
            <ac:spMk id="1046" creationId="{1EEE7F17-8E08-4C69-8E22-661908E6DF72}"/>
          </ac:spMkLst>
        </pc:spChg>
        <pc:spChg chg="add del">
          <ac:chgData name="ASBOLMO Tor Ivar" userId="536f3619-464c-4686-b0ed-e2f624f09d21" providerId="ADAL" clId="{77485D28-AB5A-4B11-9815-C1E658092FF4}" dt="2021-11-05T09:11:25.197" v="704" actId="26606"/>
          <ac:spMkLst>
            <pc:docMk/>
            <pc:sldMk cId="37929614" sldId="277"/>
            <ac:spMk id="1048" creationId="{C05729A4-6F0F-4423-AD0C-EF27345E6187}"/>
          </ac:spMkLst>
        </pc:spChg>
        <pc:spChg chg="add del">
          <ac:chgData name="ASBOLMO Tor Ivar" userId="536f3619-464c-4686-b0ed-e2f624f09d21" providerId="ADAL" clId="{77485D28-AB5A-4B11-9815-C1E658092FF4}" dt="2021-11-05T09:11:25.197" v="704" actId="26606"/>
          <ac:spMkLst>
            <pc:docMk/>
            <pc:sldMk cId="37929614" sldId="277"/>
            <ac:spMk id="1049" creationId="{204CB79E-F775-42E6-994C-D5FA8C176B65}"/>
          </ac:spMkLst>
        </pc:spChg>
        <pc:spChg chg="add del">
          <ac:chgData name="ASBOLMO Tor Ivar" userId="536f3619-464c-4686-b0ed-e2f624f09d21" providerId="ADAL" clId="{77485D28-AB5A-4B11-9815-C1E658092FF4}" dt="2021-11-05T09:11:25.197" v="704" actId="26606"/>
          <ac:spMkLst>
            <pc:docMk/>
            <pc:sldMk cId="37929614" sldId="277"/>
            <ac:spMk id="1050" creationId="{3AAB5B94-95EF-4963-859C-1FA406D62CA2}"/>
          </ac:spMkLst>
        </pc:spChg>
        <pc:spChg chg="add del">
          <ac:chgData name="ASBOLMO Tor Ivar" userId="536f3619-464c-4686-b0ed-e2f624f09d21" providerId="ADAL" clId="{77485D28-AB5A-4B11-9815-C1E658092FF4}" dt="2021-11-05T09:11:25.197" v="704" actId="26606"/>
          <ac:spMkLst>
            <pc:docMk/>
            <pc:sldMk cId="37929614" sldId="277"/>
            <ac:spMk id="1051" creationId="{5E22EDAF-5B6B-4EDA-874A-D2323A56311E}"/>
          </ac:spMkLst>
        </pc:spChg>
        <pc:spChg chg="add del">
          <ac:chgData name="ASBOLMO Tor Ivar" userId="536f3619-464c-4686-b0ed-e2f624f09d21" providerId="ADAL" clId="{77485D28-AB5A-4B11-9815-C1E658092FF4}" dt="2021-11-05T09:11:25.197" v="704" actId="26606"/>
          <ac:spMkLst>
            <pc:docMk/>
            <pc:sldMk cId="37929614" sldId="277"/>
            <ac:spMk id="1052" creationId="{447093E9-0FF5-4C8A-87CA-1A77A8A8AAD6}"/>
          </ac:spMkLst>
        </pc:spChg>
        <pc:spChg chg="add del">
          <ac:chgData name="ASBOLMO Tor Ivar" userId="536f3619-464c-4686-b0ed-e2f624f09d21" providerId="ADAL" clId="{77485D28-AB5A-4B11-9815-C1E658092FF4}" dt="2021-11-05T09:11:25.197" v="704" actId="26606"/>
          <ac:spMkLst>
            <pc:docMk/>
            <pc:sldMk cId="37929614" sldId="277"/>
            <ac:spMk id="1053" creationId="{1531B9EF-E1F9-40FE-9CC0-C4C5F70253C7}"/>
          </ac:spMkLst>
        </pc:spChg>
        <pc:spChg chg="add del">
          <ac:chgData name="ASBOLMO Tor Ivar" userId="536f3619-464c-4686-b0ed-e2f624f09d21" providerId="ADAL" clId="{77485D28-AB5A-4B11-9815-C1E658092FF4}" dt="2021-11-05T09:11:25.197" v="704" actId="26606"/>
          <ac:spMkLst>
            <pc:docMk/>
            <pc:sldMk cId="37929614" sldId="277"/>
            <ac:spMk id="1054" creationId="{A8457049-EBE6-4D4A-9603-74419DBBE784}"/>
          </ac:spMkLst>
        </pc:spChg>
        <pc:spChg chg="add del">
          <ac:chgData name="ASBOLMO Tor Ivar" userId="536f3619-464c-4686-b0ed-e2f624f09d21" providerId="ADAL" clId="{77485D28-AB5A-4B11-9815-C1E658092FF4}" dt="2021-11-05T09:11:25.197" v="704" actId="26606"/>
          <ac:spMkLst>
            <pc:docMk/>
            <pc:sldMk cId="37929614" sldId="277"/>
            <ac:spMk id="1055" creationId="{D54EC586-DBC6-420F-A910-59AC50ABF982}"/>
          </ac:spMkLst>
        </pc:spChg>
        <pc:spChg chg="add del">
          <ac:chgData name="ASBOLMO Tor Ivar" userId="536f3619-464c-4686-b0ed-e2f624f09d21" providerId="ADAL" clId="{77485D28-AB5A-4B11-9815-C1E658092FF4}" dt="2021-11-05T09:11:27.695" v="706" actId="26606"/>
          <ac:spMkLst>
            <pc:docMk/>
            <pc:sldMk cId="37929614" sldId="277"/>
            <ac:spMk id="1057" creationId="{1DDC3EF6-2EA5-44B3-94C7-9DDA67A127D0}"/>
          </ac:spMkLst>
        </pc:spChg>
        <pc:spChg chg="add del">
          <ac:chgData name="ASBOLMO Tor Ivar" userId="536f3619-464c-4686-b0ed-e2f624f09d21" providerId="ADAL" clId="{77485D28-AB5A-4B11-9815-C1E658092FF4}" dt="2021-11-05T09:11:27.695" v="706" actId="26606"/>
          <ac:spMkLst>
            <pc:docMk/>
            <pc:sldMk cId="37929614" sldId="277"/>
            <ac:spMk id="1058" creationId="{87925A9A-E9FA-496E-9C09-7C2845E0062B}"/>
          </ac:spMkLst>
        </pc:spChg>
        <pc:spChg chg="add del">
          <ac:chgData name="ASBOLMO Tor Ivar" userId="536f3619-464c-4686-b0ed-e2f624f09d21" providerId="ADAL" clId="{77485D28-AB5A-4B11-9815-C1E658092FF4}" dt="2021-11-05T09:11:27.695" v="706" actId="26606"/>
          <ac:spMkLst>
            <pc:docMk/>
            <pc:sldMk cId="37929614" sldId="277"/>
            <ac:spMk id="1059" creationId="{2073ABB4-E164-4CBF-ADFF-25552BB7913B}"/>
          </ac:spMkLst>
        </pc:spChg>
        <pc:spChg chg="add del">
          <ac:chgData name="ASBOLMO Tor Ivar" userId="536f3619-464c-4686-b0ed-e2f624f09d21" providerId="ADAL" clId="{77485D28-AB5A-4B11-9815-C1E658092FF4}" dt="2021-11-05T09:11:27.695" v="706" actId="26606"/>
          <ac:spMkLst>
            <pc:docMk/>
            <pc:sldMk cId="37929614" sldId="277"/>
            <ac:spMk id="1060" creationId="{65D9C196-56A3-4D2B-B250-2501F51B4C14}"/>
          </ac:spMkLst>
        </pc:spChg>
        <pc:spChg chg="add del">
          <ac:chgData name="ASBOLMO Tor Ivar" userId="536f3619-464c-4686-b0ed-e2f624f09d21" providerId="ADAL" clId="{77485D28-AB5A-4B11-9815-C1E658092FF4}" dt="2021-11-05T09:11:27.695" v="706" actId="26606"/>
          <ac:spMkLst>
            <pc:docMk/>
            <pc:sldMk cId="37929614" sldId="277"/>
            <ac:spMk id="1061" creationId="{3A6EBF77-A535-4798-83D5-C5D9C36BFA83}"/>
          </ac:spMkLst>
        </pc:spChg>
        <pc:spChg chg="add del">
          <ac:chgData name="ASBOLMO Tor Ivar" userId="536f3619-464c-4686-b0ed-e2f624f09d21" providerId="ADAL" clId="{77485D28-AB5A-4B11-9815-C1E658092FF4}" dt="2021-11-05T09:11:27.695" v="706" actId="26606"/>
          <ac:spMkLst>
            <pc:docMk/>
            <pc:sldMk cId="37929614" sldId="277"/>
            <ac:spMk id="1062" creationId="{DDB2DB23-D2D0-4E56-A97D-E9B80FD3E4A7}"/>
          </ac:spMkLst>
        </pc:spChg>
        <pc:spChg chg="add">
          <ac:chgData name="ASBOLMO Tor Ivar" userId="536f3619-464c-4686-b0ed-e2f624f09d21" providerId="ADAL" clId="{77485D28-AB5A-4B11-9815-C1E658092FF4}" dt="2021-11-05T09:11:27.707" v="707" actId="26606"/>
          <ac:spMkLst>
            <pc:docMk/>
            <pc:sldMk cId="37929614" sldId="277"/>
            <ac:spMk id="1064" creationId="{1DDC3EF6-2EA5-44B3-94C7-9DDA67A127D0}"/>
          </ac:spMkLst>
        </pc:spChg>
        <pc:spChg chg="add">
          <ac:chgData name="ASBOLMO Tor Ivar" userId="536f3619-464c-4686-b0ed-e2f624f09d21" providerId="ADAL" clId="{77485D28-AB5A-4B11-9815-C1E658092FF4}" dt="2021-11-05T09:11:27.707" v="707" actId="26606"/>
          <ac:spMkLst>
            <pc:docMk/>
            <pc:sldMk cId="37929614" sldId="277"/>
            <ac:spMk id="1065" creationId="{87925A9A-E9FA-496E-9C09-7C2845E0062B}"/>
          </ac:spMkLst>
        </pc:spChg>
        <pc:spChg chg="add">
          <ac:chgData name="ASBOLMO Tor Ivar" userId="536f3619-464c-4686-b0ed-e2f624f09d21" providerId="ADAL" clId="{77485D28-AB5A-4B11-9815-C1E658092FF4}" dt="2021-11-05T09:11:27.707" v="707" actId="26606"/>
          <ac:spMkLst>
            <pc:docMk/>
            <pc:sldMk cId="37929614" sldId="277"/>
            <ac:spMk id="1066" creationId="{2073ABB4-E164-4CBF-ADFF-25552BB7913B}"/>
          </ac:spMkLst>
        </pc:spChg>
        <pc:spChg chg="add">
          <ac:chgData name="ASBOLMO Tor Ivar" userId="536f3619-464c-4686-b0ed-e2f624f09d21" providerId="ADAL" clId="{77485D28-AB5A-4B11-9815-C1E658092FF4}" dt="2021-11-05T09:11:27.707" v="707" actId="26606"/>
          <ac:spMkLst>
            <pc:docMk/>
            <pc:sldMk cId="37929614" sldId="277"/>
            <ac:spMk id="1067" creationId="{522DC383-A05D-4068-9307-6CE813850C01}"/>
          </ac:spMkLst>
        </pc:spChg>
        <pc:spChg chg="add">
          <ac:chgData name="ASBOLMO Tor Ivar" userId="536f3619-464c-4686-b0ed-e2f624f09d21" providerId="ADAL" clId="{77485D28-AB5A-4B11-9815-C1E658092FF4}" dt="2021-11-05T09:11:27.707" v="707" actId="26606"/>
          <ac:spMkLst>
            <pc:docMk/>
            <pc:sldMk cId="37929614" sldId="277"/>
            <ac:spMk id="1068" creationId="{190E693F-46F6-49EA-9D17-7EF31C24FB67}"/>
          </ac:spMkLst>
        </pc:spChg>
        <pc:spChg chg="add">
          <ac:chgData name="ASBOLMO Tor Ivar" userId="536f3619-464c-4686-b0ed-e2f624f09d21" providerId="ADAL" clId="{77485D28-AB5A-4B11-9815-C1E658092FF4}" dt="2021-11-05T09:11:27.707" v="707" actId="26606"/>
          <ac:spMkLst>
            <pc:docMk/>
            <pc:sldMk cId="37929614" sldId="277"/>
            <ac:spMk id="1069" creationId="{529639BB-614B-4D04-B962-C3522777DD56}"/>
          </ac:spMkLst>
        </pc:spChg>
        <pc:spChg chg="add">
          <ac:chgData name="ASBOLMO Tor Ivar" userId="536f3619-464c-4686-b0ed-e2f624f09d21" providerId="ADAL" clId="{77485D28-AB5A-4B11-9815-C1E658092FF4}" dt="2021-11-05T09:11:27.707" v="707" actId="26606"/>
          <ac:spMkLst>
            <pc:docMk/>
            <pc:sldMk cId="37929614" sldId="277"/>
            <ac:spMk id="1070" creationId="{E9033299-7E01-4261-8E3E-BD3EAEE2959C}"/>
          </ac:spMkLst>
        </pc:spChg>
        <pc:picChg chg="add mod">
          <ac:chgData name="ASBOLMO Tor Ivar" userId="536f3619-464c-4686-b0ed-e2f624f09d21" providerId="ADAL" clId="{77485D28-AB5A-4B11-9815-C1E658092FF4}" dt="2021-11-05T09:11:27.707" v="707" actId="26606"/>
          <ac:picMkLst>
            <pc:docMk/>
            <pc:sldMk cId="37929614" sldId="277"/>
            <ac:picMk id="1026" creationId="{D97A2A75-B4AC-4816-99BB-0D02144A1A42}"/>
          </ac:picMkLst>
        </pc:picChg>
      </pc:sldChg>
      <pc:sldChg chg="new del">
        <pc:chgData name="ASBOLMO Tor Ivar" userId="536f3619-464c-4686-b0ed-e2f624f09d21" providerId="ADAL" clId="{77485D28-AB5A-4B11-9815-C1E658092FF4}" dt="2021-11-05T09:12:10.893" v="709" actId="47"/>
        <pc:sldMkLst>
          <pc:docMk/>
          <pc:sldMk cId="1117035064" sldId="278"/>
        </pc:sldMkLst>
      </pc:sldChg>
      <pc:sldChg chg="addSp delSp modSp new mod setBg setClrOvrMap">
        <pc:chgData name="ASBOLMO Tor Ivar" userId="536f3619-464c-4686-b0ed-e2f624f09d21" providerId="ADAL" clId="{77485D28-AB5A-4B11-9815-C1E658092FF4}" dt="2021-11-05T09:12:22.393" v="716" actId="26606"/>
        <pc:sldMkLst>
          <pc:docMk/>
          <pc:sldMk cId="3577972506" sldId="278"/>
        </pc:sldMkLst>
        <pc:spChg chg="del">
          <ac:chgData name="ASBOLMO Tor Ivar" userId="536f3619-464c-4686-b0ed-e2f624f09d21" providerId="ADAL" clId="{77485D28-AB5A-4B11-9815-C1E658092FF4}" dt="2021-11-05T09:12:18.214" v="712" actId="478"/>
          <ac:spMkLst>
            <pc:docMk/>
            <pc:sldMk cId="3577972506" sldId="278"/>
            <ac:spMk id="2" creationId="{20CDE083-A7A1-46B4-9F94-3687F91A9CEF}"/>
          </ac:spMkLst>
        </pc:spChg>
        <pc:spChg chg="del">
          <ac:chgData name="ASBOLMO Tor Ivar" userId="536f3619-464c-4686-b0ed-e2f624f09d21" providerId="ADAL" clId="{77485D28-AB5A-4B11-9815-C1E658092FF4}" dt="2021-11-05T09:12:17.041" v="711" actId="478"/>
          <ac:spMkLst>
            <pc:docMk/>
            <pc:sldMk cId="3577972506" sldId="278"/>
            <ac:spMk id="3" creationId="{A1AD02A0-6DB3-4797-872F-0562458C0510}"/>
          </ac:spMkLst>
        </pc:spChg>
        <pc:spChg chg="add del">
          <ac:chgData name="ASBOLMO Tor Ivar" userId="536f3619-464c-4686-b0ed-e2f624f09d21" providerId="ADAL" clId="{77485D28-AB5A-4B11-9815-C1E658092FF4}" dt="2021-11-05T09:12:22.382" v="715" actId="26606"/>
          <ac:spMkLst>
            <pc:docMk/>
            <pc:sldMk cId="3577972506" sldId="278"/>
            <ac:spMk id="10" creationId="{C05729A4-6F0F-4423-AD0C-EF27345E6187}"/>
          </ac:spMkLst>
        </pc:spChg>
        <pc:spChg chg="add del">
          <ac:chgData name="ASBOLMO Tor Ivar" userId="536f3619-464c-4686-b0ed-e2f624f09d21" providerId="ADAL" clId="{77485D28-AB5A-4B11-9815-C1E658092FF4}" dt="2021-11-05T09:12:22.382" v="715" actId="26606"/>
          <ac:spMkLst>
            <pc:docMk/>
            <pc:sldMk cId="3577972506" sldId="278"/>
            <ac:spMk id="12" creationId="{204CB79E-F775-42E6-994C-D5FA8C176B65}"/>
          </ac:spMkLst>
        </pc:spChg>
        <pc:spChg chg="add del">
          <ac:chgData name="ASBOLMO Tor Ivar" userId="536f3619-464c-4686-b0ed-e2f624f09d21" providerId="ADAL" clId="{77485D28-AB5A-4B11-9815-C1E658092FF4}" dt="2021-11-05T09:12:22.382" v="715" actId="26606"/>
          <ac:spMkLst>
            <pc:docMk/>
            <pc:sldMk cId="3577972506" sldId="278"/>
            <ac:spMk id="14" creationId="{3AAB5B94-95EF-4963-859C-1FA406D62CA2}"/>
          </ac:spMkLst>
        </pc:spChg>
        <pc:spChg chg="add">
          <ac:chgData name="ASBOLMO Tor Ivar" userId="536f3619-464c-4686-b0ed-e2f624f09d21" providerId="ADAL" clId="{77485D28-AB5A-4B11-9815-C1E658092FF4}" dt="2021-11-05T09:12:22.393" v="716" actId="26606"/>
          <ac:spMkLst>
            <pc:docMk/>
            <pc:sldMk cId="3577972506" sldId="278"/>
            <ac:spMk id="16" creationId="{522DC383-A05D-4068-9307-6CE813850C01}"/>
          </ac:spMkLst>
        </pc:spChg>
        <pc:spChg chg="add">
          <ac:chgData name="ASBOLMO Tor Ivar" userId="536f3619-464c-4686-b0ed-e2f624f09d21" providerId="ADAL" clId="{77485D28-AB5A-4B11-9815-C1E658092FF4}" dt="2021-11-05T09:12:22.393" v="716" actId="26606"/>
          <ac:spMkLst>
            <pc:docMk/>
            <pc:sldMk cId="3577972506" sldId="278"/>
            <ac:spMk id="17" creationId="{1DDC3EF6-2EA5-44B3-94C7-9DDA67A127D0}"/>
          </ac:spMkLst>
        </pc:spChg>
        <pc:spChg chg="add">
          <ac:chgData name="ASBOLMO Tor Ivar" userId="536f3619-464c-4686-b0ed-e2f624f09d21" providerId="ADAL" clId="{77485D28-AB5A-4B11-9815-C1E658092FF4}" dt="2021-11-05T09:12:22.393" v="716" actId="26606"/>
          <ac:spMkLst>
            <pc:docMk/>
            <pc:sldMk cId="3577972506" sldId="278"/>
            <ac:spMk id="18" creationId="{190E693F-46F6-49EA-9D17-7EF31C24FB67}"/>
          </ac:spMkLst>
        </pc:spChg>
        <pc:spChg chg="add">
          <ac:chgData name="ASBOLMO Tor Ivar" userId="536f3619-464c-4686-b0ed-e2f624f09d21" providerId="ADAL" clId="{77485D28-AB5A-4B11-9815-C1E658092FF4}" dt="2021-11-05T09:12:22.393" v="716" actId="26606"/>
          <ac:spMkLst>
            <pc:docMk/>
            <pc:sldMk cId="3577972506" sldId="278"/>
            <ac:spMk id="19" creationId="{87925A9A-E9FA-496E-9C09-7C2845E0062B}"/>
          </ac:spMkLst>
        </pc:spChg>
        <pc:spChg chg="add">
          <ac:chgData name="ASBOLMO Tor Ivar" userId="536f3619-464c-4686-b0ed-e2f624f09d21" providerId="ADAL" clId="{77485D28-AB5A-4B11-9815-C1E658092FF4}" dt="2021-11-05T09:12:22.393" v="716" actId="26606"/>
          <ac:spMkLst>
            <pc:docMk/>
            <pc:sldMk cId="3577972506" sldId="278"/>
            <ac:spMk id="20" creationId="{529639BB-614B-4D04-B962-C3522777DD56}"/>
          </ac:spMkLst>
        </pc:spChg>
        <pc:spChg chg="add">
          <ac:chgData name="ASBOLMO Tor Ivar" userId="536f3619-464c-4686-b0ed-e2f624f09d21" providerId="ADAL" clId="{77485D28-AB5A-4B11-9815-C1E658092FF4}" dt="2021-11-05T09:12:22.393" v="716" actId="26606"/>
          <ac:spMkLst>
            <pc:docMk/>
            <pc:sldMk cId="3577972506" sldId="278"/>
            <ac:spMk id="21" creationId="{2073ABB4-E164-4CBF-ADFF-25552BB7913B}"/>
          </ac:spMkLst>
        </pc:spChg>
        <pc:spChg chg="add">
          <ac:chgData name="ASBOLMO Tor Ivar" userId="536f3619-464c-4686-b0ed-e2f624f09d21" providerId="ADAL" clId="{77485D28-AB5A-4B11-9815-C1E658092FF4}" dt="2021-11-05T09:12:22.393" v="716" actId="26606"/>
          <ac:spMkLst>
            <pc:docMk/>
            <pc:sldMk cId="3577972506" sldId="278"/>
            <ac:spMk id="22" creationId="{E9033299-7E01-4261-8E3E-BD3EAEE2959C}"/>
          </ac:spMkLst>
        </pc:spChg>
        <pc:picChg chg="add mod">
          <ac:chgData name="ASBOLMO Tor Ivar" userId="536f3619-464c-4686-b0ed-e2f624f09d21" providerId="ADAL" clId="{77485D28-AB5A-4B11-9815-C1E658092FF4}" dt="2021-11-05T09:12:22.393" v="716" actId="26606"/>
          <ac:picMkLst>
            <pc:docMk/>
            <pc:sldMk cId="3577972506" sldId="278"/>
            <ac:picMk id="5" creationId="{96CF0DC9-BE6B-400E-A342-A98EC79CA33F}"/>
          </ac:picMkLst>
        </pc:picChg>
      </pc:sldChg>
      <pc:sldChg chg="addSp delSp modSp new mod setBg setClrOvrMap chgLayout modNotesTx">
        <pc:chgData name="ASBOLMO Tor Ivar" userId="536f3619-464c-4686-b0ed-e2f624f09d21" providerId="ADAL" clId="{77485D28-AB5A-4B11-9815-C1E658092FF4}" dt="2021-11-22T08:04:39.897" v="2810"/>
        <pc:sldMkLst>
          <pc:docMk/>
          <pc:sldMk cId="1103634205" sldId="279"/>
        </pc:sldMkLst>
        <pc:spChg chg="add del">
          <ac:chgData name="ASBOLMO Tor Ivar" userId="536f3619-464c-4686-b0ed-e2f624f09d21" providerId="ADAL" clId="{77485D28-AB5A-4B11-9815-C1E658092FF4}" dt="2021-11-05T09:16:46.484" v="974" actId="26606"/>
          <ac:spMkLst>
            <pc:docMk/>
            <pc:sldMk cId="1103634205" sldId="279"/>
            <ac:spMk id="2" creationId="{8F6759BC-B89B-4ACB-8D29-75D859BEA4A9}"/>
          </ac:spMkLst>
        </pc:spChg>
        <pc:spChg chg="del">
          <ac:chgData name="ASBOLMO Tor Ivar" userId="536f3619-464c-4686-b0ed-e2f624f09d21" providerId="ADAL" clId="{77485D28-AB5A-4B11-9815-C1E658092FF4}" dt="2021-11-05T09:16:25.103" v="971"/>
          <ac:spMkLst>
            <pc:docMk/>
            <pc:sldMk cId="1103634205" sldId="279"/>
            <ac:spMk id="3" creationId="{4151F969-DD55-4911-8975-8E9E91B646DF}"/>
          </ac:spMkLst>
        </pc:spChg>
        <pc:spChg chg="add del mod ord">
          <ac:chgData name="ASBOLMO Tor Ivar" userId="536f3619-464c-4686-b0ed-e2f624f09d21" providerId="ADAL" clId="{77485D28-AB5A-4B11-9815-C1E658092FF4}" dt="2021-11-05T09:21:19.933" v="1089" actId="700"/>
          <ac:spMkLst>
            <pc:docMk/>
            <pc:sldMk cId="1103634205" sldId="279"/>
            <ac:spMk id="5" creationId="{872A1200-3F59-4167-8230-48AC0CA2A914}"/>
          </ac:spMkLst>
        </pc:spChg>
        <pc:spChg chg="add del mod">
          <ac:chgData name="ASBOLMO Tor Ivar" userId="536f3619-464c-4686-b0ed-e2f624f09d21" providerId="ADAL" clId="{77485D28-AB5A-4B11-9815-C1E658092FF4}" dt="2021-11-05T09:23:12.744" v="1110" actId="478"/>
          <ac:spMkLst>
            <pc:docMk/>
            <pc:sldMk cId="1103634205" sldId="279"/>
            <ac:spMk id="7" creationId="{22829648-0797-4E0E-88D4-402EFCB40DC5}"/>
          </ac:spMkLst>
        </pc:spChg>
        <pc:spChg chg="add del">
          <ac:chgData name="ASBOLMO Tor Ivar" userId="536f3619-464c-4686-b0ed-e2f624f09d21" providerId="ADAL" clId="{77485D28-AB5A-4B11-9815-C1E658092FF4}" dt="2021-11-05T09:16:46.461" v="973" actId="26606"/>
          <ac:spMkLst>
            <pc:docMk/>
            <pc:sldMk cId="1103634205" sldId="279"/>
            <ac:spMk id="9" creationId="{1DDC3EF6-2EA5-44B3-94C7-9DDA67A127D0}"/>
          </ac:spMkLst>
        </pc:spChg>
        <pc:spChg chg="add del">
          <ac:chgData name="ASBOLMO Tor Ivar" userId="536f3619-464c-4686-b0ed-e2f624f09d21" providerId="ADAL" clId="{77485D28-AB5A-4B11-9815-C1E658092FF4}" dt="2021-11-05T09:16:46.461" v="973" actId="26606"/>
          <ac:spMkLst>
            <pc:docMk/>
            <pc:sldMk cId="1103634205" sldId="279"/>
            <ac:spMk id="11" creationId="{87925A9A-E9FA-496E-9C09-7C2845E0062B}"/>
          </ac:spMkLst>
        </pc:spChg>
        <pc:spChg chg="add del">
          <ac:chgData name="ASBOLMO Tor Ivar" userId="536f3619-464c-4686-b0ed-e2f624f09d21" providerId="ADAL" clId="{77485D28-AB5A-4B11-9815-C1E658092FF4}" dt="2021-11-05T09:16:46.461" v="973" actId="26606"/>
          <ac:spMkLst>
            <pc:docMk/>
            <pc:sldMk cId="1103634205" sldId="279"/>
            <ac:spMk id="13" creationId="{2073ABB4-E164-4CBF-ADFF-25552BB7913B}"/>
          </ac:spMkLst>
        </pc:spChg>
        <pc:spChg chg="add del">
          <ac:chgData name="ASBOLMO Tor Ivar" userId="536f3619-464c-4686-b0ed-e2f624f09d21" providerId="ADAL" clId="{77485D28-AB5A-4B11-9815-C1E658092FF4}" dt="2021-11-05T09:16:46.461" v="973" actId="26606"/>
          <ac:spMkLst>
            <pc:docMk/>
            <pc:sldMk cId="1103634205" sldId="279"/>
            <ac:spMk id="15" creationId="{522DC383-A05D-4068-9307-6CE813850C01}"/>
          </ac:spMkLst>
        </pc:spChg>
        <pc:spChg chg="add del">
          <ac:chgData name="ASBOLMO Tor Ivar" userId="536f3619-464c-4686-b0ed-e2f624f09d21" providerId="ADAL" clId="{77485D28-AB5A-4B11-9815-C1E658092FF4}" dt="2021-11-05T09:16:46.461" v="973" actId="26606"/>
          <ac:spMkLst>
            <pc:docMk/>
            <pc:sldMk cId="1103634205" sldId="279"/>
            <ac:spMk id="17" creationId="{190E693F-46F6-49EA-9D17-7EF31C24FB67}"/>
          </ac:spMkLst>
        </pc:spChg>
        <pc:spChg chg="add del">
          <ac:chgData name="ASBOLMO Tor Ivar" userId="536f3619-464c-4686-b0ed-e2f624f09d21" providerId="ADAL" clId="{77485D28-AB5A-4B11-9815-C1E658092FF4}" dt="2021-11-05T09:16:46.461" v="973" actId="26606"/>
          <ac:spMkLst>
            <pc:docMk/>
            <pc:sldMk cId="1103634205" sldId="279"/>
            <ac:spMk id="19" creationId="{529639BB-614B-4D04-B962-C3522777DD56}"/>
          </ac:spMkLst>
        </pc:spChg>
        <pc:spChg chg="add del">
          <ac:chgData name="ASBOLMO Tor Ivar" userId="536f3619-464c-4686-b0ed-e2f624f09d21" providerId="ADAL" clId="{77485D28-AB5A-4B11-9815-C1E658092FF4}" dt="2021-11-05T09:16:46.461" v="973" actId="26606"/>
          <ac:spMkLst>
            <pc:docMk/>
            <pc:sldMk cId="1103634205" sldId="279"/>
            <ac:spMk id="21" creationId="{E9033299-7E01-4261-8E3E-BD3EAEE2959C}"/>
          </ac:spMkLst>
        </pc:spChg>
        <pc:spChg chg="add mod ord">
          <ac:chgData name="ASBOLMO Tor Ivar" userId="536f3619-464c-4686-b0ed-e2f624f09d21" providerId="ADAL" clId="{77485D28-AB5A-4B11-9815-C1E658092FF4}" dt="2021-11-05T09:23:30.262" v="1119" actId="26606"/>
          <ac:spMkLst>
            <pc:docMk/>
            <pc:sldMk cId="1103634205" sldId="279"/>
            <ac:spMk id="23" creationId="{8F6759BC-B89B-4ACB-8D29-75D859BEA4A9}"/>
          </ac:spMkLst>
        </pc:spChg>
        <pc:spChg chg="add del">
          <ac:chgData name="ASBOLMO Tor Ivar" userId="536f3619-464c-4686-b0ed-e2f624f09d21" providerId="ADAL" clId="{77485D28-AB5A-4B11-9815-C1E658092FF4}" dt="2021-11-05T09:19:40.174" v="1046" actId="26606"/>
          <ac:spMkLst>
            <pc:docMk/>
            <pc:sldMk cId="1103634205" sldId="279"/>
            <ac:spMk id="25" creationId="{BFABBCE0-E08C-4BBE-9FD2-E2B253D4D5F2}"/>
          </ac:spMkLst>
        </pc:spChg>
        <pc:spChg chg="add del">
          <ac:chgData name="ASBOLMO Tor Ivar" userId="536f3619-464c-4686-b0ed-e2f624f09d21" providerId="ADAL" clId="{77485D28-AB5A-4B11-9815-C1E658092FF4}" dt="2021-11-05T09:19:40.174" v="1046" actId="26606"/>
          <ac:spMkLst>
            <pc:docMk/>
            <pc:sldMk cId="1103634205" sldId="279"/>
            <ac:spMk id="26" creationId="{FF426BAC-43D6-468E-B6FF-167034D5CE43}"/>
          </ac:spMkLst>
        </pc:spChg>
        <pc:spChg chg="add del">
          <ac:chgData name="ASBOLMO Tor Ivar" userId="536f3619-464c-4686-b0ed-e2f624f09d21" providerId="ADAL" clId="{77485D28-AB5A-4B11-9815-C1E658092FF4}" dt="2021-11-05T09:19:40.174" v="1046" actId="26606"/>
          <ac:spMkLst>
            <pc:docMk/>
            <pc:sldMk cId="1103634205" sldId="279"/>
            <ac:spMk id="27" creationId="{FB02D80E-5995-4C54-8387-5893C2C89473}"/>
          </ac:spMkLst>
        </pc:spChg>
        <pc:spChg chg="add del">
          <ac:chgData name="ASBOLMO Tor Ivar" userId="536f3619-464c-4686-b0ed-e2f624f09d21" providerId="ADAL" clId="{77485D28-AB5A-4B11-9815-C1E658092FF4}" dt="2021-11-05T09:19:31.553" v="1038" actId="26606"/>
          <ac:spMkLst>
            <pc:docMk/>
            <pc:sldMk cId="1103634205" sldId="279"/>
            <ac:spMk id="28" creationId="{DD651B61-325E-4E73-8445-38B0DE8AAAB6}"/>
          </ac:spMkLst>
        </pc:spChg>
        <pc:spChg chg="add del">
          <ac:chgData name="ASBOLMO Tor Ivar" userId="536f3619-464c-4686-b0ed-e2f624f09d21" providerId="ADAL" clId="{77485D28-AB5A-4B11-9815-C1E658092FF4}" dt="2021-11-05T09:19:40.174" v="1046" actId="26606"/>
          <ac:spMkLst>
            <pc:docMk/>
            <pc:sldMk cId="1103634205" sldId="279"/>
            <ac:spMk id="29" creationId="{896083C8-1401-4950-AF56-E2FAFE42D656}"/>
          </ac:spMkLst>
        </pc:spChg>
        <pc:spChg chg="add del">
          <ac:chgData name="ASBOLMO Tor Ivar" userId="536f3619-464c-4686-b0ed-e2f624f09d21" providerId="ADAL" clId="{77485D28-AB5A-4B11-9815-C1E658092FF4}" dt="2021-11-05T09:19:31.553" v="1038" actId="26606"/>
          <ac:spMkLst>
            <pc:docMk/>
            <pc:sldMk cId="1103634205" sldId="279"/>
            <ac:spMk id="30" creationId="{B42E5253-D3AC-4AC2-B766-8B34F13C2F5E}"/>
          </ac:spMkLst>
        </pc:spChg>
        <pc:spChg chg="add del">
          <ac:chgData name="ASBOLMO Tor Ivar" userId="536f3619-464c-4686-b0ed-e2f624f09d21" providerId="ADAL" clId="{77485D28-AB5A-4B11-9815-C1E658092FF4}" dt="2021-11-05T09:19:44.928" v="1050" actId="26606"/>
          <ac:spMkLst>
            <pc:docMk/>
            <pc:sldMk cId="1103634205" sldId="279"/>
            <ac:spMk id="31" creationId="{F92989FB-1024-49B7-BDF1-B3CE27D48623}"/>
          </ac:spMkLst>
        </pc:spChg>
        <pc:spChg chg="add del">
          <ac:chgData name="ASBOLMO Tor Ivar" userId="536f3619-464c-4686-b0ed-e2f624f09d21" providerId="ADAL" clId="{77485D28-AB5A-4B11-9815-C1E658092FF4}" dt="2021-11-05T09:19:31.553" v="1038" actId="26606"/>
          <ac:spMkLst>
            <pc:docMk/>
            <pc:sldMk cId="1103634205" sldId="279"/>
            <ac:spMk id="32" creationId="{10AE8D57-436A-4073-9A75-15BB5949F8B4}"/>
          </ac:spMkLst>
        </pc:spChg>
        <pc:spChg chg="add del">
          <ac:chgData name="ASBOLMO Tor Ivar" userId="536f3619-464c-4686-b0ed-e2f624f09d21" providerId="ADAL" clId="{77485D28-AB5A-4B11-9815-C1E658092FF4}" dt="2021-11-05T09:19:44.928" v="1050" actId="26606"/>
          <ac:spMkLst>
            <pc:docMk/>
            <pc:sldMk cId="1103634205" sldId="279"/>
            <ac:spMk id="33" creationId="{2987D6F4-EC95-4EF1-A8AD-4B70386CEEC7}"/>
          </ac:spMkLst>
        </pc:spChg>
        <pc:spChg chg="add del">
          <ac:chgData name="ASBOLMO Tor Ivar" userId="536f3619-464c-4686-b0ed-e2f624f09d21" providerId="ADAL" clId="{77485D28-AB5A-4B11-9815-C1E658092FF4}" dt="2021-11-05T09:19:31.553" v="1038" actId="26606"/>
          <ac:spMkLst>
            <pc:docMk/>
            <pc:sldMk cId="1103634205" sldId="279"/>
            <ac:spMk id="34" creationId="{E2852671-8EB6-4EAF-8AF8-65CF3FD66456}"/>
          </ac:spMkLst>
        </pc:spChg>
        <pc:spChg chg="add del">
          <ac:chgData name="ASBOLMO Tor Ivar" userId="536f3619-464c-4686-b0ed-e2f624f09d21" providerId="ADAL" clId="{77485D28-AB5A-4B11-9815-C1E658092FF4}" dt="2021-11-05T09:19:44.928" v="1050" actId="26606"/>
          <ac:spMkLst>
            <pc:docMk/>
            <pc:sldMk cId="1103634205" sldId="279"/>
            <ac:spMk id="35" creationId="{F5F792DF-9D0A-4DB6-9A9E-7312F5A7E87D}"/>
          </ac:spMkLst>
        </pc:spChg>
        <pc:spChg chg="add del">
          <ac:chgData name="ASBOLMO Tor Ivar" userId="536f3619-464c-4686-b0ed-e2f624f09d21" providerId="ADAL" clId="{77485D28-AB5A-4B11-9815-C1E658092FF4}" dt="2021-11-05T09:19:31.553" v="1038" actId="26606"/>
          <ac:spMkLst>
            <pc:docMk/>
            <pc:sldMk cId="1103634205" sldId="279"/>
            <ac:spMk id="36" creationId="{963FC0CD-F19B-4D9C-9C47-EB7E9D16E444}"/>
          </ac:spMkLst>
        </pc:spChg>
        <pc:spChg chg="add del">
          <ac:chgData name="ASBOLMO Tor Ivar" userId="536f3619-464c-4686-b0ed-e2f624f09d21" providerId="ADAL" clId="{77485D28-AB5A-4B11-9815-C1E658092FF4}" dt="2021-11-05T09:19:44.928" v="1050" actId="26606"/>
          <ac:spMkLst>
            <pc:docMk/>
            <pc:sldMk cId="1103634205" sldId="279"/>
            <ac:spMk id="37" creationId="{7BC7EA7B-802E-41F4-8926-C4475287AA31}"/>
          </ac:spMkLst>
        </pc:spChg>
        <pc:spChg chg="add del">
          <ac:chgData name="ASBOLMO Tor Ivar" userId="536f3619-464c-4686-b0ed-e2f624f09d21" providerId="ADAL" clId="{77485D28-AB5A-4B11-9815-C1E658092FF4}" dt="2021-11-05T09:19:31.553" v="1038" actId="26606"/>
          <ac:spMkLst>
            <pc:docMk/>
            <pc:sldMk cId="1103634205" sldId="279"/>
            <ac:spMk id="38" creationId="{2E70159E-5269-4C18-AA0B-D50513DB3B3C}"/>
          </ac:spMkLst>
        </pc:spChg>
        <pc:spChg chg="add del">
          <ac:chgData name="ASBOLMO Tor Ivar" userId="536f3619-464c-4686-b0ed-e2f624f09d21" providerId="ADAL" clId="{77485D28-AB5A-4B11-9815-C1E658092FF4}" dt="2021-11-05T09:23:30.262" v="1119" actId="26606"/>
          <ac:spMkLst>
            <pc:docMk/>
            <pc:sldMk cId="1103634205" sldId="279"/>
            <ac:spMk id="39" creationId="{BFABBCE0-E08C-4BBE-9FD2-E2B253D4D5F2}"/>
          </ac:spMkLst>
        </pc:spChg>
        <pc:spChg chg="add del">
          <ac:chgData name="ASBOLMO Tor Ivar" userId="536f3619-464c-4686-b0ed-e2f624f09d21" providerId="ADAL" clId="{77485D28-AB5A-4B11-9815-C1E658092FF4}" dt="2021-11-05T09:19:31.553" v="1038" actId="26606"/>
          <ac:spMkLst>
            <pc:docMk/>
            <pc:sldMk cId="1103634205" sldId="279"/>
            <ac:spMk id="40" creationId="{BBBE9C8C-98B2-41C2-B47B-9A396CBA2326}"/>
          </ac:spMkLst>
        </pc:spChg>
        <pc:spChg chg="add del">
          <ac:chgData name="ASBOLMO Tor Ivar" userId="536f3619-464c-4686-b0ed-e2f624f09d21" providerId="ADAL" clId="{77485D28-AB5A-4B11-9815-C1E658092FF4}" dt="2021-11-05T09:23:30.262" v="1119" actId="26606"/>
          <ac:spMkLst>
            <pc:docMk/>
            <pc:sldMk cId="1103634205" sldId="279"/>
            <ac:spMk id="41" creationId="{FF426BAC-43D6-468E-B6FF-167034D5CE43}"/>
          </ac:spMkLst>
        </pc:spChg>
        <pc:spChg chg="add del">
          <ac:chgData name="ASBOLMO Tor Ivar" userId="536f3619-464c-4686-b0ed-e2f624f09d21" providerId="ADAL" clId="{77485D28-AB5A-4B11-9815-C1E658092FF4}" dt="2021-11-05T09:19:31.553" v="1038" actId="26606"/>
          <ac:spMkLst>
            <pc:docMk/>
            <pc:sldMk cId="1103634205" sldId="279"/>
            <ac:spMk id="42" creationId="{B2ECCA3D-5ECA-4A8B-B9D7-CE6DEB72B952}"/>
          </ac:spMkLst>
        </pc:spChg>
        <pc:spChg chg="add del">
          <ac:chgData name="ASBOLMO Tor Ivar" userId="536f3619-464c-4686-b0ed-e2f624f09d21" providerId="ADAL" clId="{77485D28-AB5A-4B11-9815-C1E658092FF4}" dt="2021-11-05T09:23:30.262" v="1119" actId="26606"/>
          <ac:spMkLst>
            <pc:docMk/>
            <pc:sldMk cId="1103634205" sldId="279"/>
            <ac:spMk id="43" creationId="{FB02D80E-5995-4C54-8387-5893C2C89473}"/>
          </ac:spMkLst>
        </pc:spChg>
        <pc:spChg chg="add del">
          <ac:chgData name="ASBOLMO Tor Ivar" userId="536f3619-464c-4686-b0ed-e2f624f09d21" providerId="ADAL" clId="{77485D28-AB5A-4B11-9815-C1E658092FF4}" dt="2021-11-05T09:19:34.398" v="1040" actId="26606"/>
          <ac:spMkLst>
            <pc:docMk/>
            <pc:sldMk cId="1103634205" sldId="279"/>
            <ac:spMk id="44" creationId="{69B35BB5-1630-45F0-B55C-B6847DF21681}"/>
          </ac:spMkLst>
        </pc:spChg>
        <pc:spChg chg="add del">
          <ac:chgData name="ASBOLMO Tor Ivar" userId="536f3619-464c-4686-b0ed-e2f624f09d21" providerId="ADAL" clId="{77485D28-AB5A-4B11-9815-C1E658092FF4}" dt="2021-11-05T09:19:34.398" v="1040" actId="26606"/>
          <ac:spMkLst>
            <pc:docMk/>
            <pc:sldMk cId="1103634205" sldId="279"/>
            <ac:spMk id="45" creationId="{D3EF5146-0A37-42B3-AF51-CBFCE4002B9A}"/>
          </ac:spMkLst>
        </pc:spChg>
        <pc:spChg chg="add del">
          <ac:chgData name="ASBOLMO Tor Ivar" userId="536f3619-464c-4686-b0ed-e2f624f09d21" providerId="ADAL" clId="{77485D28-AB5A-4B11-9815-C1E658092FF4}" dt="2021-11-05T09:19:34.398" v="1040" actId="26606"/>
          <ac:spMkLst>
            <pc:docMk/>
            <pc:sldMk cId="1103634205" sldId="279"/>
            <ac:spMk id="46" creationId="{D05C6BB3-F359-4E0C-B8DA-4CEA9EE8CA60}"/>
          </ac:spMkLst>
        </pc:spChg>
        <pc:spChg chg="add del">
          <ac:chgData name="ASBOLMO Tor Ivar" userId="536f3619-464c-4686-b0ed-e2f624f09d21" providerId="ADAL" clId="{77485D28-AB5A-4B11-9815-C1E658092FF4}" dt="2021-11-05T09:19:34.398" v="1040" actId="26606"/>
          <ac:spMkLst>
            <pc:docMk/>
            <pc:sldMk cId="1103634205" sldId="279"/>
            <ac:spMk id="47" creationId="{E512FDBA-7374-4A50-B15C-1C421A40B9CF}"/>
          </ac:spMkLst>
        </pc:spChg>
        <pc:spChg chg="add del">
          <ac:chgData name="ASBOLMO Tor Ivar" userId="536f3619-464c-4686-b0ed-e2f624f09d21" providerId="ADAL" clId="{77485D28-AB5A-4B11-9815-C1E658092FF4}" dt="2021-11-05T09:19:34.398" v="1040" actId="26606"/>
          <ac:spMkLst>
            <pc:docMk/>
            <pc:sldMk cId="1103634205" sldId="279"/>
            <ac:spMk id="48" creationId="{799D451D-9C66-42CF-BC10-324A4F6470CC}"/>
          </ac:spMkLst>
        </pc:spChg>
        <pc:spChg chg="add del">
          <ac:chgData name="ASBOLMO Tor Ivar" userId="536f3619-464c-4686-b0ed-e2f624f09d21" providerId="ADAL" clId="{77485D28-AB5A-4B11-9815-C1E658092FF4}" dt="2021-11-05T09:23:30.262" v="1119" actId="26606"/>
          <ac:spMkLst>
            <pc:docMk/>
            <pc:sldMk cId="1103634205" sldId="279"/>
            <ac:spMk id="49" creationId="{896083C8-1401-4950-AF56-E2FAFE42D656}"/>
          </ac:spMkLst>
        </pc:spChg>
        <pc:spChg chg="add del">
          <ac:chgData name="ASBOLMO Tor Ivar" userId="536f3619-464c-4686-b0ed-e2f624f09d21" providerId="ADAL" clId="{77485D28-AB5A-4B11-9815-C1E658092FF4}" dt="2021-11-05T09:19:35.402" v="1042" actId="26606"/>
          <ac:spMkLst>
            <pc:docMk/>
            <pc:sldMk cId="1103634205" sldId="279"/>
            <ac:spMk id="50" creationId="{69B35BB5-1630-45F0-B55C-B6847DF21681}"/>
          </ac:spMkLst>
        </pc:spChg>
        <pc:spChg chg="add del">
          <ac:chgData name="ASBOLMO Tor Ivar" userId="536f3619-464c-4686-b0ed-e2f624f09d21" providerId="ADAL" clId="{77485D28-AB5A-4B11-9815-C1E658092FF4}" dt="2021-11-05T09:19:35.402" v="1042" actId="26606"/>
          <ac:spMkLst>
            <pc:docMk/>
            <pc:sldMk cId="1103634205" sldId="279"/>
            <ac:spMk id="51" creationId="{D3EF5146-0A37-42B3-AF51-CBFCE4002B9A}"/>
          </ac:spMkLst>
        </pc:spChg>
        <pc:spChg chg="add del">
          <ac:chgData name="ASBOLMO Tor Ivar" userId="536f3619-464c-4686-b0ed-e2f624f09d21" providerId="ADAL" clId="{77485D28-AB5A-4B11-9815-C1E658092FF4}" dt="2021-11-05T09:19:35.402" v="1042" actId="26606"/>
          <ac:spMkLst>
            <pc:docMk/>
            <pc:sldMk cId="1103634205" sldId="279"/>
            <ac:spMk id="52" creationId="{D05C6BB3-F359-4E0C-B8DA-4CEA9EE8CA60}"/>
          </ac:spMkLst>
        </pc:spChg>
        <pc:spChg chg="add del">
          <ac:chgData name="ASBOLMO Tor Ivar" userId="536f3619-464c-4686-b0ed-e2f624f09d21" providerId="ADAL" clId="{77485D28-AB5A-4B11-9815-C1E658092FF4}" dt="2021-11-05T09:19:35.402" v="1042" actId="26606"/>
          <ac:spMkLst>
            <pc:docMk/>
            <pc:sldMk cId="1103634205" sldId="279"/>
            <ac:spMk id="53" creationId="{E512FDBA-7374-4A50-B15C-1C421A40B9CF}"/>
          </ac:spMkLst>
        </pc:spChg>
        <pc:spChg chg="add del">
          <ac:chgData name="ASBOLMO Tor Ivar" userId="536f3619-464c-4686-b0ed-e2f624f09d21" providerId="ADAL" clId="{77485D28-AB5A-4B11-9815-C1E658092FF4}" dt="2021-11-05T09:19:35.402" v="1042" actId="26606"/>
          <ac:spMkLst>
            <pc:docMk/>
            <pc:sldMk cId="1103634205" sldId="279"/>
            <ac:spMk id="54" creationId="{799D451D-9C66-42CF-BC10-324A4F6470CC}"/>
          </ac:spMkLst>
        </pc:spChg>
        <pc:graphicFrameChg chg="add del mod ord modGraphic">
          <ac:chgData name="ASBOLMO Tor Ivar" userId="536f3619-464c-4686-b0ed-e2f624f09d21" providerId="ADAL" clId="{77485D28-AB5A-4B11-9815-C1E658092FF4}" dt="2021-11-05T09:23:30.262" v="1118" actId="26606"/>
          <ac:graphicFrameMkLst>
            <pc:docMk/>
            <pc:sldMk cId="1103634205" sldId="279"/>
            <ac:graphicFrameMk id="4" creationId="{82F78D89-974E-48A8-93F1-EB920244A9C0}"/>
          </ac:graphicFrameMkLst>
        </pc:graphicFrameChg>
      </pc:sldChg>
      <pc:sldChg chg="addSp delSp modSp new del mod setBg setClrOvrMap">
        <pc:chgData name="ASBOLMO Tor Ivar" userId="536f3619-464c-4686-b0ed-e2f624f09d21" providerId="ADAL" clId="{77485D28-AB5A-4B11-9815-C1E658092FF4}" dt="2021-11-05T09:17:32.197" v="1013" actId="47"/>
        <pc:sldMkLst>
          <pc:docMk/>
          <pc:sldMk cId="959995394" sldId="280"/>
        </pc:sldMkLst>
        <pc:spChg chg="del">
          <ac:chgData name="ASBOLMO Tor Ivar" userId="536f3619-464c-4686-b0ed-e2f624f09d21" providerId="ADAL" clId="{77485D28-AB5A-4B11-9815-C1E658092FF4}" dt="2021-11-05T09:17:03.430" v="1001" actId="478"/>
          <ac:spMkLst>
            <pc:docMk/>
            <pc:sldMk cId="959995394" sldId="280"/>
            <ac:spMk id="2" creationId="{E36550A9-EB52-435E-AD20-0F77A7E905B5}"/>
          </ac:spMkLst>
        </pc:spChg>
        <pc:spChg chg="del">
          <ac:chgData name="ASBOLMO Tor Ivar" userId="536f3619-464c-4686-b0ed-e2f624f09d21" providerId="ADAL" clId="{77485D28-AB5A-4B11-9815-C1E658092FF4}" dt="2021-11-05T09:17:02.507" v="1000" actId="478"/>
          <ac:spMkLst>
            <pc:docMk/>
            <pc:sldMk cId="959995394" sldId="280"/>
            <ac:spMk id="3" creationId="{054E635F-1D48-44A7-8F29-102CD2B8420A}"/>
          </ac:spMkLst>
        </pc:spChg>
        <pc:spChg chg="add del">
          <ac:chgData name="ASBOLMO Tor Ivar" userId="536f3619-464c-4686-b0ed-e2f624f09d21" providerId="ADAL" clId="{77485D28-AB5A-4B11-9815-C1E658092FF4}" dt="2021-11-05T09:17:14.114" v="1004" actId="26606"/>
          <ac:spMkLst>
            <pc:docMk/>
            <pc:sldMk cId="959995394" sldId="280"/>
            <ac:spMk id="9" creationId="{1DDC3EF6-2EA5-44B3-94C7-9DDA67A127D0}"/>
          </ac:spMkLst>
        </pc:spChg>
        <pc:spChg chg="add del">
          <ac:chgData name="ASBOLMO Tor Ivar" userId="536f3619-464c-4686-b0ed-e2f624f09d21" providerId="ADAL" clId="{77485D28-AB5A-4B11-9815-C1E658092FF4}" dt="2021-11-05T09:17:14.114" v="1004" actId="26606"/>
          <ac:spMkLst>
            <pc:docMk/>
            <pc:sldMk cId="959995394" sldId="280"/>
            <ac:spMk id="11" creationId="{87925A9A-E9FA-496E-9C09-7C2845E0062B}"/>
          </ac:spMkLst>
        </pc:spChg>
        <pc:spChg chg="add del">
          <ac:chgData name="ASBOLMO Tor Ivar" userId="536f3619-464c-4686-b0ed-e2f624f09d21" providerId="ADAL" clId="{77485D28-AB5A-4B11-9815-C1E658092FF4}" dt="2021-11-05T09:17:14.114" v="1004" actId="26606"/>
          <ac:spMkLst>
            <pc:docMk/>
            <pc:sldMk cId="959995394" sldId="280"/>
            <ac:spMk id="13" creationId="{2073ABB4-E164-4CBF-ADFF-25552BB7913B}"/>
          </ac:spMkLst>
        </pc:spChg>
        <pc:spChg chg="add del">
          <ac:chgData name="ASBOLMO Tor Ivar" userId="536f3619-464c-4686-b0ed-e2f624f09d21" providerId="ADAL" clId="{77485D28-AB5A-4B11-9815-C1E658092FF4}" dt="2021-11-05T09:17:14.114" v="1004" actId="26606"/>
          <ac:spMkLst>
            <pc:docMk/>
            <pc:sldMk cId="959995394" sldId="280"/>
            <ac:spMk id="15" creationId="{8C266B9D-DC87-430A-8D3A-2E83639A1768}"/>
          </ac:spMkLst>
        </pc:spChg>
        <pc:spChg chg="add del">
          <ac:chgData name="ASBOLMO Tor Ivar" userId="536f3619-464c-4686-b0ed-e2f624f09d21" providerId="ADAL" clId="{77485D28-AB5A-4B11-9815-C1E658092FF4}" dt="2021-11-05T09:17:14.114" v="1004" actId="26606"/>
          <ac:spMkLst>
            <pc:docMk/>
            <pc:sldMk cId="959995394" sldId="280"/>
            <ac:spMk id="17" creationId="{254B162D-1BD7-41E0-844F-F94AE2CE2B87}"/>
          </ac:spMkLst>
        </pc:spChg>
        <pc:spChg chg="add del">
          <ac:chgData name="ASBOLMO Tor Ivar" userId="536f3619-464c-4686-b0ed-e2f624f09d21" providerId="ADAL" clId="{77485D28-AB5A-4B11-9815-C1E658092FF4}" dt="2021-11-05T09:17:14.114" v="1004" actId="26606"/>
          <ac:spMkLst>
            <pc:docMk/>
            <pc:sldMk cId="959995394" sldId="280"/>
            <ac:spMk id="19" creationId="{1264404B-1C0F-4383-8FC3-A3E3264AA4C3}"/>
          </ac:spMkLst>
        </pc:spChg>
        <pc:spChg chg="add del">
          <ac:chgData name="ASBOLMO Tor Ivar" userId="536f3619-464c-4686-b0ed-e2f624f09d21" providerId="ADAL" clId="{77485D28-AB5A-4B11-9815-C1E658092FF4}" dt="2021-11-05T09:17:14.114" v="1004" actId="26606"/>
          <ac:spMkLst>
            <pc:docMk/>
            <pc:sldMk cId="959995394" sldId="280"/>
            <ac:spMk id="21" creationId="{619F5C88-C232-4D01-8DB1-8A0C673DDBC3}"/>
          </ac:spMkLst>
        </pc:spChg>
        <pc:spChg chg="add del">
          <ac:chgData name="ASBOLMO Tor Ivar" userId="536f3619-464c-4686-b0ed-e2f624f09d21" providerId="ADAL" clId="{77485D28-AB5A-4B11-9815-C1E658092FF4}" dt="2021-11-05T09:17:14.114" v="1004" actId="26606"/>
          <ac:spMkLst>
            <pc:docMk/>
            <pc:sldMk cId="959995394" sldId="280"/>
            <ac:spMk id="23" creationId="{1EEE7F17-8E08-4C69-8E22-661908E6DF72}"/>
          </ac:spMkLst>
        </pc:spChg>
        <pc:spChg chg="add del">
          <ac:chgData name="ASBOLMO Tor Ivar" userId="536f3619-464c-4686-b0ed-e2f624f09d21" providerId="ADAL" clId="{77485D28-AB5A-4B11-9815-C1E658092FF4}" dt="2021-11-05T09:17:15.804" v="1006" actId="26606"/>
          <ac:spMkLst>
            <pc:docMk/>
            <pc:sldMk cId="959995394" sldId="280"/>
            <ac:spMk id="25" creationId="{1DDC3EF6-2EA5-44B3-94C7-9DDA67A127D0}"/>
          </ac:spMkLst>
        </pc:spChg>
        <pc:spChg chg="add del">
          <ac:chgData name="ASBOLMO Tor Ivar" userId="536f3619-464c-4686-b0ed-e2f624f09d21" providerId="ADAL" clId="{77485D28-AB5A-4B11-9815-C1E658092FF4}" dt="2021-11-05T09:17:15.804" v="1006" actId="26606"/>
          <ac:spMkLst>
            <pc:docMk/>
            <pc:sldMk cId="959995394" sldId="280"/>
            <ac:spMk id="26" creationId="{87925A9A-E9FA-496E-9C09-7C2845E0062B}"/>
          </ac:spMkLst>
        </pc:spChg>
        <pc:spChg chg="add del">
          <ac:chgData name="ASBOLMO Tor Ivar" userId="536f3619-464c-4686-b0ed-e2f624f09d21" providerId="ADAL" clId="{77485D28-AB5A-4B11-9815-C1E658092FF4}" dt="2021-11-05T09:17:15.804" v="1006" actId="26606"/>
          <ac:spMkLst>
            <pc:docMk/>
            <pc:sldMk cId="959995394" sldId="280"/>
            <ac:spMk id="27" creationId="{2073ABB4-E164-4CBF-ADFF-25552BB7913B}"/>
          </ac:spMkLst>
        </pc:spChg>
        <pc:spChg chg="add del">
          <ac:chgData name="ASBOLMO Tor Ivar" userId="536f3619-464c-4686-b0ed-e2f624f09d21" providerId="ADAL" clId="{77485D28-AB5A-4B11-9815-C1E658092FF4}" dt="2021-11-05T09:17:15.804" v="1006" actId="26606"/>
          <ac:spMkLst>
            <pc:docMk/>
            <pc:sldMk cId="959995394" sldId="280"/>
            <ac:spMk id="28" creationId="{522DC383-A05D-4068-9307-6CE813850C01}"/>
          </ac:spMkLst>
        </pc:spChg>
        <pc:spChg chg="add del">
          <ac:chgData name="ASBOLMO Tor Ivar" userId="536f3619-464c-4686-b0ed-e2f624f09d21" providerId="ADAL" clId="{77485D28-AB5A-4B11-9815-C1E658092FF4}" dt="2021-11-05T09:17:15.804" v="1006" actId="26606"/>
          <ac:spMkLst>
            <pc:docMk/>
            <pc:sldMk cId="959995394" sldId="280"/>
            <ac:spMk id="29" creationId="{190E693F-46F6-49EA-9D17-7EF31C24FB67}"/>
          </ac:spMkLst>
        </pc:spChg>
        <pc:spChg chg="add del">
          <ac:chgData name="ASBOLMO Tor Ivar" userId="536f3619-464c-4686-b0ed-e2f624f09d21" providerId="ADAL" clId="{77485D28-AB5A-4B11-9815-C1E658092FF4}" dt="2021-11-05T09:17:15.804" v="1006" actId="26606"/>
          <ac:spMkLst>
            <pc:docMk/>
            <pc:sldMk cId="959995394" sldId="280"/>
            <ac:spMk id="30" creationId="{529639BB-614B-4D04-B962-C3522777DD56}"/>
          </ac:spMkLst>
        </pc:spChg>
        <pc:spChg chg="add del">
          <ac:chgData name="ASBOLMO Tor Ivar" userId="536f3619-464c-4686-b0ed-e2f624f09d21" providerId="ADAL" clId="{77485D28-AB5A-4B11-9815-C1E658092FF4}" dt="2021-11-05T09:17:15.804" v="1006" actId="26606"/>
          <ac:spMkLst>
            <pc:docMk/>
            <pc:sldMk cId="959995394" sldId="280"/>
            <ac:spMk id="31" creationId="{E9033299-7E01-4261-8E3E-BD3EAEE2959C}"/>
          </ac:spMkLst>
        </pc:spChg>
        <pc:spChg chg="add del">
          <ac:chgData name="ASBOLMO Tor Ivar" userId="536f3619-464c-4686-b0ed-e2f624f09d21" providerId="ADAL" clId="{77485D28-AB5A-4B11-9815-C1E658092FF4}" dt="2021-11-05T09:17:16.645" v="1008" actId="26606"/>
          <ac:spMkLst>
            <pc:docMk/>
            <pc:sldMk cId="959995394" sldId="280"/>
            <ac:spMk id="33" creationId="{1DDC3EF6-2EA5-44B3-94C7-9DDA67A127D0}"/>
          </ac:spMkLst>
        </pc:spChg>
        <pc:spChg chg="add del">
          <ac:chgData name="ASBOLMO Tor Ivar" userId="536f3619-464c-4686-b0ed-e2f624f09d21" providerId="ADAL" clId="{77485D28-AB5A-4B11-9815-C1E658092FF4}" dt="2021-11-05T09:17:16.645" v="1008" actId="26606"/>
          <ac:spMkLst>
            <pc:docMk/>
            <pc:sldMk cId="959995394" sldId="280"/>
            <ac:spMk id="34" creationId="{87925A9A-E9FA-496E-9C09-7C2845E0062B}"/>
          </ac:spMkLst>
        </pc:spChg>
        <pc:spChg chg="add del">
          <ac:chgData name="ASBOLMO Tor Ivar" userId="536f3619-464c-4686-b0ed-e2f624f09d21" providerId="ADAL" clId="{77485D28-AB5A-4B11-9815-C1E658092FF4}" dt="2021-11-05T09:17:16.645" v="1008" actId="26606"/>
          <ac:spMkLst>
            <pc:docMk/>
            <pc:sldMk cId="959995394" sldId="280"/>
            <ac:spMk id="35" creationId="{2073ABB4-E164-4CBF-ADFF-25552BB7913B}"/>
          </ac:spMkLst>
        </pc:spChg>
        <pc:spChg chg="add del">
          <ac:chgData name="ASBOLMO Tor Ivar" userId="536f3619-464c-4686-b0ed-e2f624f09d21" providerId="ADAL" clId="{77485D28-AB5A-4B11-9815-C1E658092FF4}" dt="2021-11-05T09:17:16.645" v="1008" actId="26606"/>
          <ac:spMkLst>
            <pc:docMk/>
            <pc:sldMk cId="959995394" sldId="280"/>
            <ac:spMk id="36" creationId="{522DC383-A05D-4068-9307-6CE813850C01}"/>
          </ac:spMkLst>
        </pc:spChg>
        <pc:spChg chg="add del">
          <ac:chgData name="ASBOLMO Tor Ivar" userId="536f3619-464c-4686-b0ed-e2f624f09d21" providerId="ADAL" clId="{77485D28-AB5A-4B11-9815-C1E658092FF4}" dt="2021-11-05T09:17:16.645" v="1008" actId="26606"/>
          <ac:spMkLst>
            <pc:docMk/>
            <pc:sldMk cId="959995394" sldId="280"/>
            <ac:spMk id="37" creationId="{190E693F-46F6-49EA-9D17-7EF31C24FB67}"/>
          </ac:spMkLst>
        </pc:spChg>
        <pc:spChg chg="add del">
          <ac:chgData name="ASBOLMO Tor Ivar" userId="536f3619-464c-4686-b0ed-e2f624f09d21" providerId="ADAL" clId="{77485D28-AB5A-4B11-9815-C1E658092FF4}" dt="2021-11-05T09:17:16.645" v="1008" actId="26606"/>
          <ac:spMkLst>
            <pc:docMk/>
            <pc:sldMk cId="959995394" sldId="280"/>
            <ac:spMk id="38" creationId="{529639BB-614B-4D04-B962-C3522777DD56}"/>
          </ac:spMkLst>
        </pc:spChg>
        <pc:spChg chg="add del">
          <ac:chgData name="ASBOLMO Tor Ivar" userId="536f3619-464c-4686-b0ed-e2f624f09d21" providerId="ADAL" clId="{77485D28-AB5A-4B11-9815-C1E658092FF4}" dt="2021-11-05T09:17:16.645" v="1008" actId="26606"/>
          <ac:spMkLst>
            <pc:docMk/>
            <pc:sldMk cId="959995394" sldId="280"/>
            <ac:spMk id="39" creationId="{E9033299-7E01-4261-8E3E-BD3EAEE2959C}"/>
          </ac:spMkLst>
        </pc:spChg>
        <pc:spChg chg="add del">
          <ac:chgData name="ASBOLMO Tor Ivar" userId="536f3619-464c-4686-b0ed-e2f624f09d21" providerId="ADAL" clId="{77485D28-AB5A-4B11-9815-C1E658092FF4}" dt="2021-11-05T09:17:19.620" v="1010" actId="26606"/>
          <ac:spMkLst>
            <pc:docMk/>
            <pc:sldMk cId="959995394" sldId="280"/>
            <ac:spMk id="41" creationId="{1DDC3EF6-2EA5-44B3-94C7-9DDA67A127D0}"/>
          </ac:spMkLst>
        </pc:spChg>
        <pc:spChg chg="add del">
          <ac:chgData name="ASBOLMO Tor Ivar" userId="536f3619-464c-4686-b0ed-e2f624f09d21" providerId="ADAL" clId="{77485D28-AB5A-4B11-9815-C1E658092FF4}" dt="2021-11-05T09:17:19.620" v="1010" actId="26606"/>
          <ac:spMkLst>
            <pc:docMk/>
            <pc:sldMk cId="959995394" sldId="280"/>
            <ac:spMk id="42" creationId="{87925A9A-E9FA-496E-9C09-7C2845E0062B}"/>
          </ac:spMkLst>
        </pc:spChg>
        <pc:spChg chg="add del">
          <ac:chgData name="ASBOLMO Tor Ivar" userId="536f3619-464c-4686-b0ed-e2f624f09d21" providerId="ADAL" clId="{77485D28-AB5A-4B11-9815-C1E658092FF4}" dt="2021-11-05T09:17:19.620" v="1010" actId="26606"/>
          <ac:spMkLst>
            <pc:docMk/>
            <pc:sldMk cId="959995394" sldId="280"/>
            <ac:spMk id="43" creationId="{2073ABB4-E164-4CBF-ADFF-25552BB7913B}"/>
          </ac:spMkLst>
        </pc:spChg>
        <pc:spChg chg="add del">
          <ac:chgData name="ASBOLMO Tor Ivar" userId="536f3619-464c-4686-b0ed-e2f624f09d21" providerId="ADAL" clId="{77485D28-AB5A-4B11-9815-C1E658092FF4}" dt="2021-11-05T09:17:19.620" v="1010" actId="26606"/>
          <ac:spMkLst>
            <pc:docMk/>
            <pc:sldMk cId="959995394" sldId="280"/>
            <ac:spMk id="44" creationId="{8C266B9D-DC87-430A-8D3A-2E83639A1768}"/>
          </ac:spMkLst>
        </pc:spChg>
        <pc:spChg chg="add del">
          <ac:chgData name="ASBOLMO Tor Ivar" userId="536f3619-464c-4686-b0ed-e2f624f09d21" providerId="ADAL" clId="{77485D28-AB5A-4B11-9815-C1E658092FF4}" dt="2021-11-05T09:17:19.620" v="1010" actId="26606"/>
          <ac:spMkLst>
            <pc:docMk/>
            <pc:sldMk cId="959995394" sldId="280"/>
            <ac:spMk id="45" creationId="{254B162D-1BD7-41E0-844F-F94AE2CE2B87}"/>
          </ac:spMkLst>
        </pc:spChg>
        <pc:spChg chg="add del">
          <ac:chgData name="ASBOLMO Tor Ivar" userId="536f3619-464c-4686-b0ed-e2f624f09d21" providerId="ADAL" clId="{77485D28-AB5A-4B11-9815-C1E658092FF4}" dt="2021-11-05T09:17:19.620" v="1010" actId="26606"/>
          <ac:spMkLst>
            <pc:docMk/>
            <pc:sldMk cId="959995394" sldId="280"/>
            <ac:spMk id="46" creationId="{1264404B-1C0F-4383-8FC3-A3E3264AA4C3}"/>
          </ac:spMkLst>
        </pc:spChg>
        <pc:spChg chg="add del">
          <ac:chgData name="ASBOLMO Tor Ivar" userId="536f3619-464c-4686-b0ed-e2f624f09d21" providerId="ADAL" clId="{77485D28-AB5A-4B11-9815-C1E658092FF4}" dt="2021-11-05T09:17:19.620" v="1010" actId="26606"/>
          <ac:spMkLst>
            <pc:docMk/>
            <pc:sldMk cId="959995394" sldId="280"/>
            <ac:spMk id="47" creationId="{619F5C88-C232-4D01-8DB1-8A0C673DDBC3}"/>
          </ac:spMkLst>
        </pc:spChg>
        <pc:spChg chg="add del">
          <ac:chgData name="ASBOLMO Tor Ivar" userId="536f3619-464c-4686-b0ed-e2f624f09d21" providerId="ADAL" clId="{77485D28-AB5A-4B11-9815-C1E658092FF4}" dt="2021-11-05T09:17:19.620" v="1010" actId="26606"/>
          <ac:spMkLst>
            <pc:docMk/>
            <pc:sldMk cId="959995394" sldId="280"/>
            <ac:spMk id="48" creationId="{1EEE7F17-8E08-4C69-8E22-661908E6DF72}"/>
          </ac:spMkLst>
        </pc:spChg>
        <pc:spChg chg="add">
          <ac:chgData name="ASBOLMO Tor Ivar" userId="536f3619-464c-4686-b0ed-e2f624f09d21" providerId="ADAL" clId="{77485D28-AB5A-4B11-9815-C1E658092FF4}" dt="2021-11-05T09:17:19.673" v="1011" actId="26606"/>
          <ac:spMkLst>
            <pc:docMk/>
            <pc:sldMk cId="959995394" sldId="280"/>
            <ac:spMk id="50" creationId="{1DDC3EF6-2EA5-44B3-94C7-9DDA67A127D0}"/>
          </ac:spMkLst>
        </pc:spChg>
        <pc:spChg chg="add">
          <ac:chgData name="ASBOLMO Tor Ivar" userId="536f3619-464c-4686-b0ed-e2f624f09d21" providerId="ADAL" clId="{77485D28-AB5A-4B11-9815-C1E658092FF4}" dt="2021-11-05T09:17:19.673" v="1011" actId="26606"/>
          <ac:spMkLst>
            <pc:docMk/>
            <pc:sldMk cId="959995394" sldId="280"/>
            <ac:spMk id="51" creationId="{87925A9A-E9FA-496E-9C09-7C2845E0062B}"/>
          </ac:spMkLst>
        </pc:spChg>
        <pc:spChg chg="add">
          <ac:chgData name="ASBOLMO Tor Ivar" userId="536f3619-464c-4686-b0ed-e2f624f09d21" providerId="ADAL" clId="{77485D28-AB5A-4B11-9815-C1E658092FF4}" dt="2021-11-05T09:17:19.673" v="1011" actId="26606"/>
          <ac:spMkLst>
            <pc:docMk/>
            <pc:sldMk cId="959995394" sldId="280"/>
            <ac:spMk id="52" creationId="{2073ABB4-E164-4CBF-ADFF-25552BB7913B}"/>
          </ac:spMkLst>
        </pc:spChg>
        <pc:spChg chg="add">
          <ac:chgData name="ASBOLMO Tor Ivar" userId="536f3619-464c-4686-b0ed-e2f624f09d21" providerId="ADAL" clId="{77485D28-AB5A-4B11-9815-C1E658092FF4}" dt="2021-11-05T09:17:19.673" v="1011" actId="26606"/>
          <ac:spMkLst>
            <pc:docMk/>
            <pc:sldMk cId="959995394" sldId="280"/>
            <ac:spMk id="53" creationId="{522DC383-A05D-4068-9307-6CE813850C01}"/>
          </ac:spMkLst>
        </pc:spChg>
        <pc:spChg chg="add">
          <ac:chgData name="ASBOLMO Tor Ivar" userId="536f3619-464c-4686-b0ed-e2f624f09d21" providerId="ADAL" clId="{77485D28-AB5A-4B11-9815-C1E658092FF4}" dt="2021-11-05T09:17:19.673" v="1011" actId="26606"/>
          <ac:spMkLst>
            <pc:docMk/>
            <pc:sldMk cId="959995394" sldId="280"/>
            <ac:spMk id="54" creationId="{190E693F-46F6-49EA-9D17-7EF31C24FB67}"/>
          </ac:spMkLst>
        </pc:spChg>
        <pc:spChg chg="add">
          <ac:chgData name="ASBOLMO Tor Ivar" userId="536f3619-464c-4686-b0ed-e2f624f09d21" providerId="ADAL" clId="{77485D28-AB5A-4B11-9815-C1E658092FF4}" dt="2021-11-05T09:17:19.673" v="1011" actId="26606"/>
          <ac:spMkLst>
            <pc:docMk/>
            <pc:sldMk cId="959995394" sldId="280"/>
            <ac:spMk id="55" creationId="{529639BB-614B-4D04-B962-C3522777DD56}"/>
          </ac:spMkLst>
        </pc:spChg>
        <pc:spChg chg="add">
          <ac:chgData name="ASBOLMO Tor Ivar" userId="536f3619-464c-4686-b0ed-e2f624f09d21" providerId="ADAL" clId="{77485D28-AB5A-4B11-9815-C1E658092FF4}" dt="2021-11-05T09:17:19.673" v="1011" actId="26606"/>
          <ac:spMkLst>
            <pc:docMk/>
            <pc:sldMk cId="959995394" sldId="280"/>
            <ac:spMk id="56" creationId="{E9033299-7E01-4261-8E3E-BD3EAEE2959C}"/>
          </ac:spMkLst>
        </pc:spChg>
        <pc:graphicFrameChg chg="add mod modGraphic">
          <ac:chgData name="ASBOLMO Tor Ivar" userId="536f3619-464c-4686-b0ed-e2f624f09d21" providerId="ADAL" clId="{77485D28-AB5A-4B11-9815-C1E658092FF4}" dt="2021-11-05T09:17:19.673" v="1011" actId="26606"/>
          <ac:graphicFrameMkLst>
            <pc:docMk/>
            <pc:sldMk cId="959995394" sldId="280"/>
            <ac:graphicFrameMk id="4" creationId="{B6C17A91-3A5A-46E8-AC03-9B3DCE3F9189}"/>
          </ac:graphicFrameMkLst>
        </pc:graphicFrameChg>
      </pc:sldChg>
      <pc:sldChg chg="modSp add del mod">
        <pc:chgData name="ASBOLMO Tor Ivar" userId="536f3619-464c-4686-b0ed-e2f624f09d21" providerId="ADAL" clId="{77485D28-AB5A-4B11-9815-C1E658092FF4}" dt="2021-11-05T09:19:23.038" v="1036" actId="47"/>
        <pc:sldMkLst>
          <pc:docMk/>
          <pc:sldMk cId="3375474836" sldId="281"/>
        </pc:sldMkLst>
        <pc:spChg chg="mod">
          <ac:chgData name="ASBOLMO Tor Ivar" userId="536f3619-464c-4686-b0ed-e2f624f09d21" providerId="ADAL" clId="{77485D28-AB5A-4B11-9815-C1E658092FF4}" dt="2021-11-05T09:18:13.976" v="1024" actId="20577"/>
          <ac:spMkLst>
            <pc:docMk/>
            <pc:sldMk cId="3375474836" sldId="281"/>
            <ac:spMk id="23" creationId="{8F6759BC-B89B-4ACB-8D29-75D859BEA4A9}"/>
          </ac:spMkLst>
        </pc:spChg>
        <pc:graphicFrameChg chg="mod modGraphic">
          <ac:chgData name="ASBOLMO Tor Ivar" userId="536f3619-464c-4686-b0ed-e2f624f09d21" providerId="ADAL" clId="{77485D28-AB5A-4B11-9815-C1E658092FF4}" dt="2021-11-05T09:18:28.074" v="1026" actId="14734"/>
          <ac:graphicFrameMkLst>
            <pc:docMk/>
            <pc:sldMk cId="3375474836" sldId="281"/>
            <ac:graphicFrameMk id="4" creationId="{82F78D89-974E-48A8-93F1-EB920244A9C0}"/>
          </ac:graphicFrameMkLst>
        </pc:graphicFrameChg>
      </pc:sldChg>
      <pc:sldChg chg="addSp delSp modSp new del mod setBg">
        <pc:chgData name="ASBOLMO Tor Ivar" userId="536f3619-464c-4686-b0ed-e2f624f09d21" providerId="ADAL" clId="{77485D28-AB5A-4B11-9815-C1E658092FF4}" dt="2021-11-05T09:25:47.159" v="1146" actId="47"/>
        <pc:sldMkLst>
          <pc:docMk/>
          <pc:sldMk cId="3037425300" sldId="282"/>
        </pc:sldMkLst>
        <pc:spChg chg="del">
          <ac:chgData name="ASBOLMO Tor Ivar" userId="536f3619-464c-4686-b0ed-e2f624f09d21" providerId="ADAL" clId="{77485D28-AB5A-4B11-9815-C1E658092FF4}" dt="2021-11-05T09:18:57.024" v="1029" actId="478"/>
          <ac:spMkLst>
            <pc:docMk/>
            <pc:sldMk cId="3037425300" sldId="282"/>
            <ac:spMk id="2" creationId="{F2B50E14-C987-45D0-A18D-92ADD50B0643}"/>
          </ac:spMkLst>
        </pc:spChg>
        <pc:spChg chg="del">
          <ac:chgData name="ASBOLMO Tor Ivar" userId="536f3619-464c-4686-b0ed-e2f624f09d21" providerId="ADAL" clId="{77485D28-AB5A-4B11-9815-C1E658092FF4}" dt="2021-11-05T09:18:56.207" v="1028" actId="478"/>
          <ac:spMkLst>
            <pc:docMk/>
            <pc:sldMk cId="3037425300" sldId="282"/>
            <ac:spMk id="3" creationId="{D61F3336-8875-495B-B101-58FDE8DDB32B}"/>
          </ac:spMkLst>
        </pc:spChg>
        <pc:spChg chg="add del">
          <ac:chgData name="ASBOLMO Tor Ivar" userId="536f3619-464c-4686-b0ed-e2f624f09d21" providerId="ADAL" clId="{77485D28-AB5A-4B11-9815-C1E658092FF4}" dt="2021-11-05T09:19:12.806" v="1032" actId="26606"/>
          <ac:spMkLst>
            <pc:docMk/>
            <pc:sldMk cId="3037425300" sldId="282"/>
            <ac:spMk id="9" creationId="{1DDC3EF6-2EA5-44B3-94C7-9DDA67A127D0}"/>
          </ac:spMkLst>
        </pc:spChg>
        <pc:spChg chg="add del">
          <ac:chgData name="ASBOLMO Tor Ivar" userId="536f3619-464c-4686-b0ed-e2f624f09d21" providerId="ADAL" clId="{77485D28-AB5A-4B11-9815-C1E658092FF4}" dt="2021-11-05T09:19:12.806" v="1032" actId="26606"/>
          <ac:spMkLst>
            <pc:docMk/>
            <pc:sldMk cId="3037425300" sldId="282"/>
            <ac:spMk id="11" creationId="{87925A9A-E9FA-496E-9C09-7C2845E0062B}"/>
          </ac:spMkLst>
        </pc:spChg>
        <pc:spChg chg="add del">
          <ac:chgData name="ASBOLMO Tor Ivar" userId="536f3619-464c-4686-b0ed-e2f624f09d21" providerId="ADAL" clId="{77485D28-AB5A-4B11-9815-C1E658092FF4}" dt="2021-11-05T09:19:12.806" v="1032" actId="26606"/>
          <ac:spMkLst>
            <pc:docMk/>
            <pc:sldMk cId="3037425300" sldId="282"/>
            <ac:spMk id="13" creationId="{2073ABB4-E164-4CBF-ADFF-25552BB7913B}"/>
          </ac:spMkLst>
        </pc:spChg>
        <pc:spChg chg="add del">
          <ac:chgData name="ASBOLMO Tor Ivar" userId="536f3619-464c-4686-b0ed-e2f624f09d21" providerId="ADAL" clId="{77485D28-AB5A-4B11-9815-C1E658092FF4}" dt="2021-11-05T09:19:12.806" v="1032" actId="26606"/>
          <ac:spMkLst>
            <pc:docMk/>
            <pc:sldMk cId="3037425300" sldId="282"/>
            <ac:spMk id="15" creationId="{2F8F80BB-E8B6-43B3-9462-B4D497D2802A}"/>
          </ac:spMkLst>
        </pc:spChg>
        <pc:spChg chg="add del">
          <ac:chgData name="ASBOLMO Tor Ivar" userId="536f3619-464c-4686-b0ed-e2f624f09d21" providerId="ADAL" clId="{77485D28-AB5A-4B11-9815-C1E658092FF4}" dt="2021-11-05T09:19:12.806" v="1032" actId="26606"/>
          <ac:spMkLst>
            <pc:docMk/>
            <pc:sldMk cId="3037425300" sldId="282"/>
            <ac:spMk id="17" creationId="{942C8AD6-8796-482B-ACC1-6D686B08E7AC}"/>
          </ac:spMkLst>
        </pc:spChg>
        <pc:spChg chg="add del">
          <ac:chgData name="ASBOLMO Tor Ivar" userId="536f3619-464c-4686-b0ed-e2f624f09d21" providerId="ADAL" clId="{77485D28-AB5A-4B11-9815-C1E658092FF4}" dt="2021-11-05T09:19:12.806" v="1032" actId="26606"/>
          <ac:spMkLst>
            <pc:docMk/>
            <pc:sldMk cId="3037425300" sldId="282"/>
            <ac:spMk id="19" creationId="{B6B3BF72-6DFA-42DA-A667-9E3A1BCFF7EB}"/>
          </ac:spMkLst>
        </pc:spChg>
        <pc:spChg chg="add del">
          <ac:chgData name="ASBOLMO Tor Ivar" userId="536f3619-464c-4686-b0ed-e2f624f09d21" providerId="ADAL" clId="{77485D28-AB5A-4B11-9815-C1E658092FF4}" dt="2021-11-05T09:19:16.099" v="1034" actId="26606"/>
          <ac:spMkLst>
            <pc:docMk/>
            <pc:sldMk cId="3037425300" sldId="282"/>
            <ac:spMk id="21" creationId="{1DDC3EF6-2EA5-44B3-94C7-9DDA67A127D0}"/>
          </ac:spMkLst>
        </pc:spChg>
        <pc:spChg chg="add del">
          <ac:chgData name="ASBOLMO Tor Ivar" userId="536f3619-464c-4686-b0ed-e2f624f09d21" providerId="ADAL" clId="{77485D28-AB5A-4B11-9815-C1E658092FF4}" dt="2021-11-05T09:19:16.099" v="1034" actId="26606"/>
          <ac:spMkLst>
            <pc:docMk/>
            <pc:sldMk cId="3037425300" sldId="282"/>
            <ac:spMk id="22" creationId="{87925A9A-E9FA-496E-9C09-7C2845E0062B}"/>
          </ac:spMkLst>
        </pc:spChg>
        <pc:spChg chg="add del">
          <ac:chgData name="ASBOLMO Tor Ivar" userId="536f3619-464c-4686-b0ed-e2f624f09d21" providerId="ADAL" clId="{77485D28-AB5A-4B11-9815-C1E658092FF4}" dt="2021-11-05T09:19:16.099" v="1034" actId="26606"/>
          <ac:spMkLst>
            <pc:docMk/>
            <pc:sldMk cId="3037425300" sldId="282"/>
            <ac:spMk id="23" creationId="{2073ABB4-E164-4CBF-ADFF-25552BB7913B}"/>
          </ac:spMkLst>
        </pc:spChg>
        <pc:spChg chg="add del">
          <ac:chgData name="ASBOLMO Tor Ivar" userId="536f3619-464c-4686-b0ed-e2f624f09d21" providerId="ADAL" clId="{77485D28-AB5A-4B11-9815-C1E658092FF4}" dt="2021-11-05T09:19:16.099" v="1034" actId="26606"/>
          <ac:spMkLst>
            <pc:docMk/>
            <pc:sldMk cId="3037425300" sldId="282"/>
            <ac:spMk id="24" creationId="{0F161291-765C-4033-9E84-52C51C6A5A63}"/>
          </ac:spMkLst>
        </pc:spChg>
        <pc:spChg chg="add del">
          <ac:chgData name="ASBOLMO Tor Ivar" userId="536f3619-464c-4686-b0ed-e2f624f09d21" providerId="ADAL" clId="{77485D28-AB5A-4B11-9815-C1E658092FF4}" dt="2021-11-05T09:19:16.099" v="1034" actId="26606"/>
          <ac:spMkLst>
            <pc:docMk/>
            <pc:sldMk cId="3037425300" sldId="282"/>
            <ac:spMk id="25" creationId="{37F69638-8A6F-45AB-B9EC-9D8C8FC37180}"/>
          </ac:spMkLst>
        </pc:spChg>
        <pc:spChg chg="add del">
          <ac:chgData name="ASBOLMO Tor Ivar" userId="536f3619-464c-4686-b0ed-e2f624f09d21" providerId="ADAL" clId="{77485D28-AB5A-4B11-9815-C1E658092FF4}" dt="2021-11-05T09:20:37.501" v="1086" actId="26606"/>
          <ac:spMkLst>
            <pc:docMk/>
            <pc:sldMk cId="3037425300" sldId="282"/>
            <ac:spMk id="27" creationId="{1DDC3EF6-2EA5-44B3-94C7-9DDA67A127D0}"/>
          </ac:spMkLst>
        </pc:spChg>
        <pc:spChg chg="add del">
          <ac:chgData name="ASBOLMO Tor Ivar" userId="536f3619-464c-4686-b0ed-e2f624f09d21" providerId="ADAL" clId="{77485D28-AB5A-4B11-9815-C1E658092FF4}" dt="2021-11-05T09:20:37.501" v="1086" actId="26606"/>
          <ac:spMkLst>
            <pc:docMk/>
            <pc:sldMk cId="3037425300" sldId="282"/>
            <ac:spMk id="28" creationId="{87925A9A-E9FA-496E-9C09-7C2845E0062B}"/>
          </ac:spMkLst>
        </pc:spChg>
        <pc:spChg chg="add del">
          <ac:chgData name="ASBOLMO Tor Ivar" userId="536f3619-464c-4686-b0ed-e2f624f09d21" providerId="ADAL" clId="{77485D28-AB5A-4B11-9815-C1E658092FF4}" dt="2021-11-05T09:20:37.501" v="1086" actId="26606"/>
          <ac:spMkLst>
            <pc:docMk/>
            <pc:sldMk cId="3037425300" sldId="282"/>
            <ac:spMk id="29" creationId="{2073ABB4-E164-4CBF-ADFF-25552BB7913B}"/>
          </ac:spMkLst>
        </pc:spChg>
        <pc:spChg chg="add del">
          <ac:chgData name="ASBOLMO Tor Ivar" userId="536f3619-464c-4686-b0ed-e2f624f09d21" providerId="ADAL" clId="{77485D28-AB5A-4B11-9815-C1E658092FF4}" dt="2021-11-05T09:20:37.501" v="1086" actId="26606"/>
          <ac:spMkLst>
            <pc:docMk/>
            <pc:sldMk cId="3037425300" sldId="282"/>
            <ac:spMk id="30" creationId="{2F8F80BB-E8B6-43B3-9462-B4D497D2802A}"/>
          </ac:spMkLst>
        </pc:spChg>
        <pc:spChg chg="add del">
          <ac:chgData name="ASBOLMO Tor Ivar" userId="536f3619-464c-4686-b0ed-e2f624f09d21" providerId="ADAL" clId="{77485D28-AB5A-4B11-9815-C1E658092FF4}" dt="2021-11-05T09:20:37.501" v="1086" actId="26606"/>
          <ac:spMkLst>
            <pc:docMk/>
            <pc:sldMk cId="3037425300" sldId="282"/>
            <ac:spMk id="31" creationId="{942C8AD6-8796-482B-ACC1-6D686B08E7AC}"/>
          </ac:spMkLst>
        </pc:spChg>
        <pc:spChg chg="add del">
          <ac:chgData name="ASBOLMO Tor Ivar" userId="536f3619-464c-4686-b0ed-e2f624f09d21" providerId="ADAL" clId="{77485D28-AB5A-4B11-9815-C1E658092FF4}" dt="2021-11-05T09:20:37.501" v="1086" actId="26606"/>
          <ac:spMkLst>
            <pc:docMk/>
            <pc:sldMk cId="3037425300" sldId="282"/>
            <ac:spMk id="32" creationId="{B6B3BF72-6DFA-42DA-A667-9E3A1BCFF7EB}"/>
          </ac:spMkLst>
        </pc:spChg>
        <pc:spChg chg="add del">
          <ac:chgData name="ASBOLMO Tor Ivar" userId="536f3619-464c-4686-b0ed-e2f624f09d21" providerId="ADAL" clId="{77485D28-AB5A-4B11-9815-C1E658092FF4}" dt="2021-11-05T09:19:55.657" v="1053" actId="26606"/>
          <ac:spMkLst>
            <pc:docMk/>
            <pc:sldMk cId="3037425300" sldId="282"/>
            <ac:spMk id="37" creationId="{1DDC3EF6-2EA5-44B3-94C7-9DDA67A127D0}"/>
          </ac:spMkLst>
        </pc:spChg>
        <pc:spChg chg="add del">
          <ac:chgData name="ASBOLMO Tor Ivar" userId="536f3619-464c-4686-b0ed-e2f624f09d21" providerId="ADAL" clId="{77485D28-AB5A-4B11-9815-C1E658092FF4}" dt="2021-11-05T09:19:55.657" v="1053" actId="26606"/>
          <ac:spMkLst>
            <pc:docMk/>
            <pc:sldMk cId="3037425300" sldId="282"/>
            <ac:spMk id="39" creationId="{87925A9A-E9FA-496E-9C09-7C2845E0062B}"/>
          </ac:spMkLst>
        </pc:spChg>
        <pc:spChg chg="add del">
          <ac:chgData name="ASBOLMO Tor Ivar" userId="536f3619-464c-4686-b0ed-e2f624f09d21" providerId="ADAL" clId="{77485D28-AB5A-4B11-9815-C1E658092FF4}" dt="2021-11-05T09:19:55.657" v="1053" actId="26606"/>
          <ac:spMkLst>
            <pc:docMk/>
            <pc:sldMk cId="3037425300" sldId="282"/>
            <ac:spMk id="41" creationId="{2073ABB4-E164-4CBF-ADFF-25552BB7913B}"/>
          </ac:spMkLst>
        </pc:spChg>
        <pc:spChg chg="add del">
          <ac:chgData name="ASBOLMO Tor Ivar" userId="536f3619-464c-4686-b0ed-e2f624f09d21" providerId="ADAL" clId="{77485D28-AB5A-4B11-9815-C1E658092FF4}" dt="2021-11-05T09:19:55.657" v="1053" actId="26606"/>
          <ac:spMkLst>
            <pc:docMk/>
            <pc:sldMk cId="3037425300" sldId="282"/>
            <ac:spMk id="43" creationId="{587D26DA-9773-4A0E-B213-DDF20A1F1F27}"/>
          </ac:spMkLst>
        </pc:spChg>
        <pc:spChg chg="add del">
          <ac:chgData name="ASBOLMO Tor Ivar" userId="536f3619-464c-4686-b0ed-e2f624f09d21" providerId="ADAL" clId="{77485D28-AB5A-4B11-9815-C1E658092FF4}" dt="2021-11-05T09:19:57.405" v="1055" actId="26606"/>
          <ac:spMkLst>
            <pc:docMk/>
            <pc:sldMk cId="3037425300" sldId="282"/>
            <ac:spMk id="45" creationId="{A2413CA5-4739-4BC9-8BB3-B0A4928D314F}"/>
          </ac:spMkLst>
        </pc:spChg>
        <pc:spChg chg="add del">
          <ac:chgData name="ASBOLMO Tor Ivar" userId="536f3619-464c-4686-b0ed-e2f624f09d21" providerId="ADAL" clId="{77485D28-AB5A-4B11-9815-C1E658092FF4}" dt="2021-11-05T09:19:57.405" v="1055" actId="26606"/>
          <ac:spMkLst>
            <pc:docMk/>
            <pc:sldMk cId="3037425300" sldId="282"/>
            <ac:spMk id="46" creationId="{1DDC3EF6-2EA5-44B3-94C7-9DDA67A127D0}"/>
          </ac:spMkLst>
        </pc:spChg>
        <pc:spChg chg="add del">
          <ac:chgData name="ASBOLMO Tor Ivar" userId="536f3619-464c-4686-b0ed-e2f624f09d21" providerId="ADAL" clId="{77485D28-AB5A-4B11-9815-C1E658092FF4}" dt="2021-11-05T09:19:57.405" v="1055" actId="26606"/>
          <ac:spMkLst>
            <pc:docMk/>
            <pc:sldMk cId="3037425300" sldId="282"/>
            <ac:spMk id="47" creationId="{87925A9A-E9FA-496E-9C09-7C2845E0062B}"/>
          </ac:spMkLst>
        </pc:spChg>
        <pc:spChg chg="add del">
          <ac:chgData name="ASBOLMO Tor Ivar" userId="536f3619-464c-4686-b0ed-e2f624f09d21" providerId="ADAL" clId="{77485D28-AB5A-4B11-9815-C1E658092FF4}" dt="2021-11-05T09:19:57.405" v="1055" actId="26606"/>
          <ac:spMkLst>
            <pc:docMk/>
            <pc:sldMk cId="3037425300" sldId="282"/>
            <ac:spMk id="48" creationId="{2073ABB4-E164-4CBF-ADFF-25552BB7913B}"/>
          </ac:spMkLst>
        </pc:spChg>
        <pc:spChg chg="add del">
          <ac:chgData name="ASBOLMO Tor Ivar" userId="536f3619-464c-4686-b0ed-e2f624f09d21" providerId="ADAL" clId="{77485D28-AB5A-4B11-9815-C1E658092FF4}" dt="2021-11-05T09:19:57.405" v="1055" actId="26606"/>
          <ac:spMkLst>
            <pc:docMk/>
            <pc:sldMk cId="3037425300" sldId="282"/>
            <ac:spMk id="49" creationId="{1259A422-0023-4292-8200-E080556F30F9}"/>
          </ac:spMkLst>
        </pc:spChg>
        <pc:spChg chg="add del">
          <ac:chgData name="ASBOLMO Tor Ivar" userId="536f3619-464c-4686-b0ed-e2f624f09d21" providerId="ADAL" clId="{77485D28-AB5A-4B11-9815-C1E658092FF4}" dt="2021-11-05T09:19:58.038" v="1057" actId="26606"/>
          <ac:spMkLst>
            <pc:docMk/>
            <pc:sldMk cId="3037425300" sldId="282"/>
            <ac:spMk id="51" creationId="{1DDC3EF6-2EA5-44B3-94C7-9DDA67A127D0}"/>
          </ac:spMkLst>
        </pc:spChg>
        <pc:spChg chg="add del">
          <ac:chgData name="ASBOLMO Tor Ivar" userId="536f3619-464c-4686-b0ed-e2f624f09d21" providerId="ADAL" clId="{77485D28-AB5A-4B11-9815-C1E658092FF4}" dt="2021-11-05T09:19:58.038" v="1057" actId="26606"/>
          <ac:spMkLst>
            <pc:docMk/>
            <pc:sldMk cId="3037425300" sldId="282"/>
            <ac:spMk id="52" creationId="{87925A9A-E9FA-496E-9C09-7C2845E0062B}"/>
          </ac:spMkLst>
        </pc:spChg>
        <pc:spChg chg="add del">
          <ac:chgData name="ASBOLMO Tor Ivar" userId="536f3619-464c-4686-b0ed-e2f624f09d21" providerId="ADAL" clId="{77485D28-AB5A-4B11-9815-C1E658092FF4}" dt="2021-11-05T09:19:58.038" v="1057" actId="26606"/>
          <ac:spMkLst>
            <pc:docMk/>
            <pc:sldMk cId="3037425300" sldId="282"/>
            <ac:spMk id="53" creationId="{2073ABB4-E164-4CBF-ADFF-25552BB7913B}"/>
          </ac:spMkLst>
        </pc:spChg>
        <pc:spChg chg="add del">
          <ac:chgData name="ASBOLMO Tor Ivar" userId="536f3619-464c-4686-b0ed-e2f624f09d21" providerId="ADAL" clId="{77485D28-AB5A-4B11-9815-C1E658092FF4}" dt="2021-11-05T09:19:58.038" v="1057" actId="26606"/>
          <ac:spMkLst>
            <pc:docMk/>
            <pc:sldMk cId="3037425300" sldId="282"/>
            <ac:spMk id="54" creationId="{65D9C196-56A3-4D2B-B250-2501F51B4C14}"/>
          </ac:spMkLst>
        </pc:spChg>
        <pc:spChg chg="add del">
          <ac:chgData name="ASBOLMO Tor Ivar" userId="536f3619-464c-4686-b0ed-e2f624f09d21" providerId="ADAL" clId="{77485D28-AB5A-4B11-9815-C1E658092FF4}" dt="2021-11-05T09:19:58.038" v="1057" actId="26606"/>
          <ac:spMkLst>
            <pc:docMk/>
            <pc:sldMk cId="3037425300" sldId="282"/>
            <ac:spMk id="55" creationId="{3A6EBF77-A535-4798-83D5-C5D9C36BFA83}"/>
          </ac:spMkLst>
        </pc:spChg>
        <pc:spChg chg="add del">
          <ac:chgData name="ASBOLMO Tor Ivar" userId="536f3619-464c-4686-b0ed-e2f624f09d21" providerId="ADAL" clId="{77485D28-AB5A-4B11-9815-C1E658092FF4}" dt="2021-11-05T09:19:58.038" v="1057" actId="26606"/>
          <ac:spMkLst>
            <pc:docMk/>
            <pc:sldMk cId="3037425300" sldId="282"/>
            <ac:spMk id="56" creationId="{DDB2DB23-D2D0-4E56-A97D-E9B80FD3E4A7}"/>
          </ac:spMkLst>
        </pc:spChg>
        <pc:spChg chg="add del">
          <ac:chgData name="ASBOLMO Tor Ivar" userId="536f3619-464c-4686-b0ed-e2f624f09d21" providerId="ADAL" clId="{77485D28-AB5A-4B11-9815-C1E658092FF4}" dt="2021-11-05T09:20:02.895" v="1059" actId="26606"/>
          <ac:spMkLst>
            <pc:docMk/>
            <pc:sldMk cId="3037425300" sldId="282"/>
            <ac:spMk id="58" creationId="{1DDC3EF6-2EA5-44B3-94C7-9DDA67A127D0}"/>
          </ac:spMkLst>
        </pc:spChg>
        <pc:spChg chg="add del">
          <ac:chgData name="ASBOLMO Tor Ivar" userId="536f3619-464c-4686-b0ed-e2f624f09d21" providerId="ADAL" clId="{77485D28-AB5A-4B11-9815-C1E658092FF4}" dt="2021-11-05T09:20:02.895" v="1059" actId="26606"/>
          <ac:spMkLst>
            <pc:docMk/>
            <pc:sldMk cId="3037425300" sldId="282"/>
            <ac:spMk id="59" creationId="{87925A9A-E9FA-496E-9C09-7C2845E0062B}"/>
          </ac:spMkLst>
        </pc:spChg>
        <pc:spChg chg="add del">
          <ac:chgData name="ASBOLMO Tor Ivar" userId="536f3619-464c-4686-b0ed-e2f624f09d21" providerId="ADAL" clId="{77485D28-AB5A-4B11-9815-C1E658092FF4}" dt="2021-11-05T09:20:02.895" v="1059" actId="26606"/>
          <ac:spMkLst>
            <pc:docMk/>
            <pc:sldMk cId="3037425300" sldId="282"/>
            <ac:spMk id="60" creationId="{2073ABB4-E164-4CBF-ADFF-25552BB7913B}"/>
          </ac:spMkLst>
        </pc:spChg>
        <pc:spChg chg="add del">
          <ac:chgData name="ASBOLMO Tor Ivar" userId="536f3619-464c-4686-b0ed-e2f624f09d21" providerId="ADAL" clId="{77485D28-AB5A-4B11-9815-C1E658092FF4}" dt="2021-11-05T09:20:02.895" v="1059" actId="26606"/>
          <ac:spMkLst>
            <pc:docMk/>
            <pc:sldMk cId="3037425300" sldId="282"/>
            <ac:spMk id="61" creationId="{65D9C196-56A3-4D2B-B250-2501F51B4C14}"/>
          </ac:spMkLst>
        </pc:spChg>
        <pc:spChg chg="add del">
          <ac:chgData name="ASBOLMO Tor Ivar" userId="536f3619-464c-4686-b0ed-e2f624f09d21" providerId="ADAL" clId="{77485D28-AB5A-4B11-9815-C1E658092FF4}" dt="2021-11-05T09:20:02.895" v="1059" actId="26606"/>
          <ac:spMkLst>
            <pc:docMk/>
            <pc:sldMk cId="3037425300" sldId="282"/>
            <ac:spMk id="62" creationId="{3A6EBF77-A535-4798-83D5-C5D9C36BFA83}"/>
          </ac:spMkLst>
        </pc:spChg>
        <pc:spChg chg="add del">
          <ac:chgData name="ASBOLMO Tor Ivar" userId="536f3619-464c-4686-b0ed-e2f624f09d21" providerId="ADAL" clId="{77485D28-AB5A-4B11-9815-C1E658092FF4}" dt="2021-11-05T09:20:02.895" v="1059" actId="26606"/>
          <ac:spMkLst>
            <pc:docMk/>
            <pc:sldMk cId="3037425300" sldId="282"/>
            <ac:spMk id="63" creationId="{DDB2DB23-D2D0-4E56-A97D-E9B80FD3E4A7}"/>
          </ac:spMkLst>
        </pc:spChg>
        <pc:spChg chg="add del">
          <ac:chgData name="ASBOLMO Tor Ivar" userId="536f3619-464c-4686-b0ed-e2f624f09d21" providerId="ADAL" clId="{77485D28-AB5A-4B11-9815-C1E658092FF4}" dt="2021-11-05T09:20:04.045" v="1061" actId="26606"/>
          <ac:spMkLst>
            <pc:docMk/>
            <pc:sldMk cId="3037425300" sldId="282"/>
            <ac:spMk id="65" creationId="{1DDC3EF6-2EA5-44B3-94C7-9DDA67A127D0}"/>
          </ac:spMkLst>
        </pc:spChg>
        <pc:spChg chg="add del">
          <ac:chgData name="ASBOLMO Tor Ivar" userId="536f3619-464c-4686-b0ed-e2f624f09d21" providerId="ADAL" clId="{77485D28-AB5A-4B11-9815-C1E658092FF4}" dt="2021-11-05T09:20:04.045" v="1061" actId="26606"/>
          <ac:spMkLst>
            <pc:docMk/>
            <pc:sldMk cId="3037425300" sldId="282"/>
            <ac:spMk id="66" creationId="{87925A9A-E9FA-496E-9C09-7C2845E0062B}"/>
          </ac:spMkLst>
        </pc:spChg>
        <pc:spChg chg="add del">
          <ac:chgData name="ASBOLMO Tor Ivar" userId="536f3619-464c-4686-b0ed-e2f624f09d21" providerId="ADAL" clId="{77485D28-AB5A-4B11-9815-C1E658092FF4}" dt="2021-11-05T09:20:04.045" v="1061" actId="26606"/>
          <ac:spMkLst>
            <pc:docMk/>
            <pc:sldMk cId="3037425300" sldId="282"/>
            <ac:spMk id="67" creationId="{2073ABB4-E164-4CBF-ADFF-25552BB7913B}"/>
          </ac:spMkLst>
        </pc:spChg>
        <pc:spChg chg="add del">
          <ac:chgData name="ASBOLMO Tor Ivar" userId="536f3619-464c-4686-b0ed-e2f624f09d21" providerId="ADAL" clId="{77485D28-AB5A-4B11-9815-C1E658092FF4}" dt="2021-11-05T09:20:04.045" v="1061" actId="26606"/>
          <ac:spMkLst>
            <pc:docMk/>
            <pc:sldMk cId="3037425300" sldId="282"/>
            <ac:spMk id="68" creationId="{8C266B9D-DC87-430A-8D3A-2E83639A1768}"/>
          </ac:spMkLst>
        </pc:spChg>
        <pc:spChg chg="add del">
          <ac:chgData name="ASBOLMO Tor Ivar" userId="536f3619-464c-4686-b0ed-e2f624f09d21" providerId="ADAL" clId="{77485D28-AB5A-4B11-9815-C1E658092FF4}" dt="2021-11-05T09:20:04.045" v="1061" actId="26606"/>
          <ac:spMkLst>
            <pc:docMk/>
            <pc:sldMk cId="3037425300" sldId="282"/>
            <ac:spMk id="69" creationId="{254B162D-1BD7-41E0-844F-F94AE2CE2B87}"/>
          </ac:spMkLst>
        </pc:spChg>
        <pc:spChg chg="add del">
          <ac:chgData name="ASBOLMO Tor Ivar" userId="536f3619-464c-4686-b0ed-e2f624f09d21" providerId="ADAL" clId="{77485D28-AB5A-4B11-9815-C1E658092FF4}" dt="2021-11-05T09:20:04.045" v="1061" actId="26606"/>
          <ac:spMkLst>
            <pc:docMk/>
            <pc:sldMk cId="3037425300" sldId="282"/>
            <ac:spMk id="70" creationId="{1264404B-1C0F-4383-8FC3-A3E3264AA4C3}"/>
          </ac:spMkLst>
        </pc:spChg>
        <pc:spChg chg="add del">
          <ac:chgData name="ASBOLMO Tor Ivar" userId="536f3619-464c-4686-b0ed-e2f624f09d21" providerId="ADAL" clId="{77485D28-AB5A-4B11-9815-C1E658092FF4}" dt="2021-11-05T09:20:04.045" v="1061" actId="26606"/>
          <ac:spMkLst>
            <pc:docMk/>
            <pc:sldMk cId="3037425300" sldId="282"/>
            <ac:spMk id="71" creationId="{619F5C88-C232-4D01-8DB1-8A0C673DDBC3}"/>
          </ac:spMkLst>
        </pc:spChg>
        <pc:spChg chg="add del">
          <ac:chgData name="ASBOLMO Tor Ivar" userId="536f3619-464c-4686-b0ed-e2f624f09d21" providerId="ADAL" clId="{77485D28-AB5A-4B11-9815-C1E658092FF4}" dt="2021-11-05T09:20:04.045" v="1061" actId="26606"/>
          <ac:spMkLst>
            <pc:docMk/>
            <pc:sldMk cId="3037425300" sldId="282"/>
            <ac:spMk id="72" creationId="{1EEE7F17-8E08-4C69-8E22-661908E6DF72}"/>
          </ac:spMkLst>
        </pc:spChg>
        <pc:spChg chg="add del">
          <ac:chgData name="ASBOLMO Tor Ivar" userId="536f3619-464c-4686-b0ed-e2f624f09d21" providerId="ADAL" clId="{77485D28-AB5A-4B11-9815-C1E658092FF4}" dt="2021-11-05T09:20:05.573" v="1063" actId="26606"/>
          <ac:spMkLst>
            <pc:docMk/>
            <pc:sldMk cId="3037425300" sldId="282"/>
            <ac:spMk id="74" creationId="{1DDC3EF6-2EA5-44B3-94C7-9DDA67A127D0}"/>
          </ac:spMkLst>
        </pc:spChg>
        <pc:spChg chg="add del">
          <ac:chgData name="ASBOLMO Tor Ivar" userId="536f3619-464c-4686-b0ed-e2f624f09d21" providerId="ADAL" clId="{77485D28-AB5A-4B11-9815-C1E658092FF4}" dt="2021-11-05T09:20:05.573" v="1063" actId="26606"/>
          <ac:spMkLst>
            <pc:docMk/>
            <pc:sldMk cId="3037425300" sldId="282"/>
            <ac:spMk id="75" creationId="{87925A9A-E9FA-496E-9C09-7C2845E0062B}"/>
          </ac:spMkLst>
        </pc:spChg>
        <pc:spChg chg="add del">
          <ac:chgData name="ASBOLMO Tor Ivar" userId="536f3619-464c-4686-b0ed-e2f624f09d21" providerId="ADAL" clId="{77485D28-AB5A-4B11-9815-C1E658092FF4}" dt="2021-11-05T09:20:05.573" v="1063" actId="26606"/>
          <ac:spMkLst>
            <pc:docMk/>
            <pc:sldMk cId="3037425300" sldId="282"/>
            <ac:spMk id="76" creationId="{2073ABB4-E164-4CBF-ADFF-25552BB7913B}"/>
          </ac:spMkLst>
        </pc:spChg>
        <pc:spChg chg="add del">
          <ac:chgData name="ASBOLMO Tor Ivar" userId="536f3619-464c-4686-b0ed-e2f624f09d21" providerId="ADAL" clId="{77485D28-AB5A-4B11-9815-C1E658092FF4}" dt="2021-11-05T09:20:05.573" v="1063" actId="26606"/>
          <ac:spMkLst>
            <pc:docMk/>
            <pc:sldMk cId="3037425300" sldId="282"/>
            <ac:spMk id="77" creationId="{8C266B9D-DC87-430A-8D3A-2E83639A1768}"/>
          </ac:spMkLst>
        </pc:spChg>
        <pc:spChg chg="add del">
          <ac:chgData name="ASBOLMO Tor Ivar" userId="536f3619-464c-4686-b0ed-e2f624f09d21" providerId="ADAL" clId="{77485D28-AB5A-4B11-9815-C1E658092FF4}" dt="2021-11-05T09:20:05.573" v="1063" actId="26606"/>
          <ac:spMkLst>
            <pc:docMk/>
            <pc:sldMk cId="3037425300" sldId="282"/>
            <ac:spMk id="78" creationId="{254B162D-1BD7-41E0-844F-F94AE2CE2B87}"/>
          </ac:spMkLst>
        </pc:spChg>
        <pc:spChg chg="add del">
          <ac:chgData name="ASBOLMO Tor Ivar" userId="536f3619-464c-4686-b0ed-e2f624f09d21" providerId="ADAL" clId="{77485D28-AB5A-4B11-9815-C1E658092FF4}" dt="2021-11-05T09:20:05.573" v="1063" actId="26606"/>
          <ac:spMkLst>
            <pc:docMk/>
            <pc:sldMk cId="3037425300" sldId="282"/>
            <ac:spMk id="79" creationId="{1264404B-1C0F-4383-8FC3-A3E3264AA4C3}"/>
          </ac:spMkLst>
        </pc:spChg>
        <pc:spChg chg="add del">
          <ac:chgData name="ASBOLMO Tor Ivar" userId="536f3619-464c-4686-b0ed-e2f624f09d21" providerId="ADAL" clId="{77485D28-AB5A-4B11-9815-C1E658092FF4}" dt="2021-11-05T09:20:05.573" v="1063" actId="26606"/>
          <ac:spMkLst>
            <pc:docMk/>
            <pc:sldMk cId="3037425300" sldId="282"/>
            <ac:spMk id="80" creationId="{619F5C88-C232-4D01-8DB1-8A0C673DDBC3}"/>
          </ac:spMkLst>
        </pc:spChg>
        <pc:spChg chg="add del">
          <ac:chgData name="ASBOLMO Tor Ivar" userId="536f3619-464c-4686-b0ed-e2f624f09d21" providerId="ADAL" clId="{77485D28-AB5A-4B11-9815-C1E658092FF4}" dt="2021-11-05T09:20:05.573" v="1063" actId="26606"/>
          <ac:spMkLst>
            <pc:docMk/>
            <pc:sldMk cId="3037425300" sldId="282"/>
            <ac:spMk id="81" creationId="{1EEE7F17-8E08-4C69-8E22-661908E6DF72}"/>
          </ac:spMkLst>
        </pc:spChg>
        <pc:spChg chg="add del">
          <ac:chgData name="ASBOLMO Tor Ivar" userId="536f3619-464c-4686-b0ed-e2f624f09d21" providerId="ADAL" clId="{77485D28-AB5A-4B11-9815-C1E658092FF4}" dt="2021-11-05T09:20:10.511" v="1065" actId="26606"/>
          <ac:spMkLst>
            <pc:docMk/>
            <pc:sldMk cId="3037425300" sldId="282"/>
            <ac:spMk id="83" creationId="{1DDC3EF6-2EA5-44B3-94C7-9DDA67A127D0}"/>
          </ac:spMkLst>
        </pc:spChg>
        <pc:spChg chg="add del">
          <ac:chgData name="ASBOLMO Tor Ivar" userId="536f3619-464c-4686-b0ed-e2f624f09d21" providerId="ADAL" clId="{77485D28-AB5A-4B11-9815-C1E658092FF4}" dt="2021-11-05T09:20:10.511" v="1065" actId="26606"/>
          <ac:spMkLst>
            <pc:docMk/>
            <pc:sldMk cId="3037425300" sldId="282"/>
            <ac:spMk id="84" creationId="{87925A9A-E9FA-496E-9C09-7C2845E0062B}"/>
          </ac:spMkLst>
        </pc:spChg>
        <pc:spChg chg="add del">
          <ac:chgData name="ASBOLMO Tor Ivar" userId="536f3619-464c-4686-b0ed-e2f624f09d21" providerId="ADAL" clId="{77485D28-AB5A-4B11-9815-C1E658092FF4}" dt="2021-11-05T09:20:10.511" v="1065" actId="26606"/>
          <ac:spMkLst>
            <pc:docMk/>
            <pc:sldMk cId="3037425300" sldId="282"/>
            <ac:spMk id="85" creationId="{2073ABB4-E164-4CBF-ADFF-25552BB7913B}"/>
          </ac:spMkLst>
        </pc:spChg>
        <pc:spChg chg="add del">
          <ac:chgData name="ASBOLMO Tor Ivar" userId="536f3619-464c-4686-b0ed-e2f624f09d21" providerId="ADAL" clId="{77485D28-AB5A-4B11-9815-C1E658092FF4}" dt="2021-11-05T09:20:10.511" v="1065" actId="26606"/>
          <ac:spMkLst>
            <pc:docMk/>
            <pc:sldMk cId="3037425300" sldId="282"/>
            <ac:spMk id="86" creationId="{8C266B9D-DC87-430A-8D3A-2E83639A1768}"/>
          </ac:spMkLst>
        </pc:spChg>
        <pc:spChg chg="add del">
          <ac:chgData name="ASBOLMO Tor Ivar" userId="536f3619-464c-4686-b0ed-e2f624f09d21" providerId="ADAL" clId="{77485D28-AB5A-4B11-9815-C1E658092FF4}" dt="2021-11-05T09:20:10.511" v="1065" actId="26606"/>
          <ac:spMkLst>
            <pc:docMk/>
            <pc:sldMk cId="3037425300" sldId="282"/>
            <ac:spMk id="87" creationId="{254B162D-1BD7-41E0-844F-F94AE2CE2B87}"/>
          </ac:spMkLst>
        </pc:spChg>
        <pc:spChg chg="add del">
          <ac:chgData name="ASBOLMO Tor Ivar" userId="536f3619-464c-4686-b0ed-e2f624f09d21" providerId="ADAL" clId="{77485D28-AB5A-4B11-9815-C1E658092FF4}" dt="2021-11-05T09:20:10.511" v="1065" actId="26606"/>
          <ac:spMkLst>
            <pc:docMk/>
            <pc:sldMk cId="3037425300" sldId="282"/>
            <ac:spMk id="88" creationId="{1264404B-1C0F-4383-8FC3-A3E3264AA4C3}"/>
          </ac:spMkLst>
        </pc:spChg>
        <pc:spChg chg="add del">
          <ac:chgData name="ASBOLMO Tor Ivar" userId="536f3619-464c-4686-b0ed-e2f624f09d21" providerId="ADAL" clId="{77485D28-AB5A-4B11-9815-C1E658092FF4}" dt="2021-11-05T09:20:10.511" v="1065" actId="26606"/>
          <ac:spMkLst>
            <pc:docMk/>
            <pc:sldMk cId="3037425300" sldId="282"/>
            <ac:spMk id="89" creationId="{619F5C88-C232-4D01-8DB1-8A0C673DDBC3}"/>
          </ac:spMkLst>
        </pc:spChg>
        <pc:spChg chg="add del">
          <ac:chgData name="ASBOLMO Tor Ivar" userId="536f3619-464c-4686-b0ed-e2f624f09d21" providerId="ADAL" clId="{77485D28-AB5A-4B11-9815-C1E658092FF4}" dt="2021-11-05T09:20:10.511" v="1065" actId="26606"/>
          <ac:spMkLst>
            <pc:docMk/>
            <pc:sldMk cId="3037425300" sldId="282"/>
            <ac:spMk id="90" creationId="{1EEE7F17-8E08-4C69-8E22-661908E6DF72}"/>
          </ac:spMkLst>
        </pc:spChg>
        <pc:spChg chg="add del">
          <ac:chgData name="ASBOLMO Tor Ivar" userId="536f3619-464c-4686-b0ed-e2f624f09d21" providerId="ADAL" clId="{77485D28-AB5A-4B11-9815-C1E658092FF4}" dt="2021-11-05T09:20:14.612" v="1067" actId="26606"/>
          <ac:spMkLst>
            <pc:docMk/>
            <pc:sldMk cId="3037425300" sldId="282"/>
            <ac:spMk id="92" creationId="{1DDC3EF6-2EA5-44B3-94C7-9DDA67A127D0}"/>
          </ac:spMkLst>
        </pc:spChg>
        <pc:spChg chg="add del">
          <ac:chgData name="ASBOLMO Tor Ivar" userId="536f3619-464c-4686-b0ed-e2f624f09d21" providerId="ADAL" clId="{77485D28-AB5A-4B11-9815-C1E658092FF4}" dt="2021-11-05T09:20:14.612" v="1067" actId="26606"/>
          <ac:spMkLst>
            <pc:docMk/>
            <pc:sldMk cId="3037425300" sldId="282"/>
            <ac:spMk id="93" creationId="{87925A9A-E9FA-496E-9C09-7C2845E0062B}"/>
          </ac:spMkLst>
        </pc:spChg>
        <pc:spChg chg="add del">
          <ac:chgData name="ASBOLMO Tor Ivar" userId="536f3619-464c-4686-b0ed-e2f624f09d21" providerId="ADAL" clId="{77485D28-AB5A-4B11-9815-C1E658092FF4}" dt="2021-11-05T09:20:14.612" v="1067" actId="26606"/>
          <ac:spMkLst>
            <pc:docMk/>
            <pc:sldMk cId="3037425300" sldId="282"/>
            <ac:spMk id="94" creationId="{2073ABB4-E164-4CBF-ADFF-25552BB7913B}"/>
          </ac:spMkLst>
        </pc:spChg>
        <pc:spChg chg="add del">
          <ac:chgData name="ASBOLMO Tor Ivar" userId="536f3619-464c-4686-b0ed-e2f624f09d21" providerId="ADAL" clId="{77485D28-AB5A-4B11-9815-C1E658092FF4}" dt="2021-11-05T09:20:14.612" v="1067" actId="26606"/>
          <ac:spMkLst>
            <pc:docMk/>
            <pc:sldMk cId="3037425300" sldId="282"/>
            <ac:spMk id="95" creationId="{0F161291-765C-4033-9E84-52C51C6A5A63}"/>
          </ac:spMkLst>
        </pc:spChg>
        <pc:spChg chg="add del">
          <ac:chgData name="ASBOLMO Tor Ivar" userId="536f3619-464c-4686-b0ed-e2f624f09d21" providerId="ADAL" clId="{77485D28-AB5A-4B11-9815-C1E658092FF4}" dt="2021-11-05T09:20:14.612" v="1067" actId="26606"/>
          <ac:spMkLst>
            <pc:docMk/>
            <pc:sldMk cId="3037425300" sldId="282"/>
            <ac:spMk id="96" creationId="{37F69638-8A6F-45AB-B9EC-9D8C8FC37180}"/>
          </ac:spMkLst>
        </pc:spChg>
        <pc:spChg chg="add del">
          <ac:chgData name="ASBOLMO Tor Ivar" userId="536f3619-464c-4686-b0ed-e2f624f09d21" providerId="ADAL" clId="{77485D28-AB5A-4B11-9815-C1E658092FF4}" dt="2021-11-05T09:20:15.777" v="1069" actId="26606"/>
          <ac:spMkLst>
            <pc:docMk/>
            <pc:sldMk cId="3037425300" sldId="282"/>
            <ac:spMk id="98" creationId="{1DDC3EF6-2EA5-44B3-94C7-9DDA67A127D0}"/>
          </ac:spMkLst>
        </pc:spChg>
        <pc:spChg chg="add del">
          <ac:chgData name="ASBOLMO Tor Ivar" userId="536f3619-464c-4686-b0ed-e2f624f09d21" providerId="ADAL" clId="{77485D28-AB5A-4B11-9815-C1E658092FF4}" dt="2021-11-05T09:20:15.777" v="1069" actId="26606"/>
          <ac:spMkLst>
            <pc:docMk/>
            <pc:sldMk cId="3037425300" sldId="282"/>
            <ac:spMk id="99" creationId="{87925A9A-E9FA-496E-9C09-7C2845E0062B}"/>
          </ac:spMkLst>
        </pc:spChg>
        <pc:spChg chg="add del">
          <ac:chgData name="ASBOLMO Tor Ivar" userId="536f3619-464c-4686-b0ed-e2f624f09d21" providerId="ADAL" clId="{77485D28-AB5A-4B11-9815-C1E658092FF4}" dt="2021-11-05T09:20:15.777" v="1069" actId="26606"/>
          <ac:spMkLst>
            <pc:docMk/>
            <pc:sldMk cId="3037425300" sldId="282"/>
            <ac:spMk id="100" creationId="{2073ABB4-E164-4CBF-ADFF-25552BB7913B}"/>
          </ac:spMkLst>
        </pc:spChg>
        <pc:spChg chg="add del">
          <ac:chgData name="ASBOLMO Tor Ivar" userId="536f3619-464c-4686-b0ed-e2f624f09d21" providerId="ADAL" clId="{77485D28-AB5A-4B11-9815-C1E658092FF4}" dt="2021-11-05T09:20:15.777" v="1069" actId="26606"/>
          <ac:spMkLst>
            <pc:docMk/>
            <pc:sldMk cId="3037425300" sldId="282"/>
            <ac:spMk id="101" creationId="{2F8F80BB-E8B6-43B3-9462-B4D497D2802A}"/>
          </ac:spMkLst>
        </pc:spChg>
        <pc:spChg chg="add del">
          <ac:chgData name="ASBOLMO Tor Ivar" userId="536f3619-464c-4686-b0ed-e2f624f09d21" providerId="ADAL" clId="{77485D28-AB5A-4B11-9815-C1E658092FF4}" dt="2021-11-05T09:20:15.777" v="1069" actId="26606"/>
          <ac:spMkLst>
            <pc:docMk/>
            <pc:sldMk cId="3037425300" sldId="282"/>
            <ac:spMk id="102" creationId="{942C8AD6-8796-482B-ACC1-6D686B08E7AC}"/>
          </ac:spMkLst>
        </pc:spChg>
        <pc:spChg chg="add del">
          <ac:chgData name="ASBOLMO Tor Ivar" userId="536f3619-464c-4686-b0ed-e2f624f09d21" providerId="ADAL" clId="{77485D28-AB5A-4B11-9815-C1E658092FF4}" dt="2021-11-05T09:20:15.777" v="1069" actId="26606"/>
          <ac:spMkLst>
            <pc:docMk/>
            <pc:sldMk cId="3037425300" sldId="282"/>
            <ac:spMk id="103" creationId="{B6B3BF72-6DFA-42DA-A667-9E3A1BCFF7EB}"/>
          </ac:spMkLst>
        </pc:spChg>
        <pc:spChg chg="add del">
          <ac:chgData name="ASBOLMO Tor Ivar" userId="536f3619-464c-4686-b0ed-e2f624f09d21" providerId="ADAL" clId="{77485D28-AB5A-4B11-9815-C1E658092FF4}" dt="2021-11-05T09:20:18.760" v="1071" actId="26606"/>
          <ac:spMkLst>
            <pc:docMk/>
            <pc:sldMk cId="3037425300" sldId="282"/>
            <ac:spMk id="105" creationId="{1DDC3EF6-2EA5-44B3-94C7-9DDA67A127D0}"/>
          </ac:spMkLst>
        </pc:spChg>
        <pc:spChg chg="add del">
          <ac:chgData name="ASBOLMO Tor Ivar" userId="536f3619-464c-4686-b0ed-e2f624f09d21" providerId="ADAL" clId="{77485D28-AB5A-4B11-9815-C1E658092FF4}" dt="2021-11-05T09:20:18.760" v="1071" actId="26606"/>
          <ac:spMkLst>
            <pc:docMk/>
            <pc:sldMk cId="3037425300" sldId="282"/>
            <ac:spMk id="106" creationId="{87925A9A-E9FA-496E-9C09-7C2845E0062B}"/>
          </ac:spMkLst>
        </pc:spChg>
        <pc:spChg chg="add del">
          <ac:chgData name="ASBOLMO Tor Ivar" userId="536f3619-464c-4686-b0ed-e2f624f09d21" providerId="ADAL" clId="{77485D28-AB5A-4B11-9815-C1E658092FF4}" dt="2021-11-05T09:20:18.760" v="1071" actId="26606"/>
          <ac:spMkLst>
            <pc:docMk/>
            <pc:sldMk cId="3037425300" sldId="282"/>
            <ac:spMk id="107" creationId="{2073ABB4-E164-4CBF-ADFF-25552BB7913B}"/>
          </ac:spMkLst>
        </pc:spChg>
        <pc:spChg chg="add del">
          <ac:chgData name="ASBOLMO Tor Ivar" userId="536f3619-464c-4686-b0ed-e2f624f09d21" providerId="ADAL" clId="{77485D28-AB5A-4B11-9815-C1E658092FF4}" dt="2021-11-05T09:20:18.760" v="1071" actId="26606"/>
          <ac:spMkLst>
            <pc:docMk/>
            <pc:sldMk cId="3037425300" sldId="282"/>
            <ac:spMk id="108" creationId="{2F8F80BB-E8B6-43B3-9462-B4D497D2802A}"/>
          </ac:spMkLst>
        </pc:spChg>
        <pc:spChg chg="add del">
          <ac:chgData name="ASBOLMO Tor Ivar" userId="536f3619-464c-4686-b0ed-e2f624f09d21" providerId="ADAL" clId="{77485D28-AB5A-4B11-9815-C1E658092FF4}" dt="2021-11-05T09:20:18.760" v="1071" actId="26606"/>
          <ac:spMkLst>
            <pc:docMk/>
            <pc:sldMk cId="3037425300" sldId="282"/>
            <ac:spMk id="109" creationId="{942C8AD6-8796-482B-ACC1-6D686B08E7AC}"/>
          </ac:spMkLst>
        </pc:spChg>
        <pc:spChg chg="add del">
          <ac:chgData name="ASBOLMO Tor Ivar" userId="536f3619-464c-4686-b0ed-e2f624f09d21" providerId="ADAL" clId="{77485D28-AB5A-4B11-9815-C1E658092FF4}" dt="2021-11-05T09:20:18.760" v="1071" actId="26606"/>
          <ac:spMkLst>
            <pc:docMk/>
            <pc:sldMk cId="3037425300" sldId="282"/>
            <ac:spMk id="110" creationId="{B6B3BF72-6DFA-42DA-A667-9E3A1BCFF7EB}"/>
          </ac:spMkLst>
        </pc:spChg>
        <pc:spChg chg="add del">
          <ac:chgData name="ASBOLMO Tor Ivar" userId="536f3619-464c-4686-b0ed-e2f624f09d21" providerId="ADAL" clId="{77485D28-AB5A-4B11-9815-C1E658092FF4}" dt="2021-11-05T09:20:21.742" v="1073" actId="26606"/>
          <ac:spMkLst>
            <pc:docMk/>
            <pc:sldMk cId="3037425300" sldId="282"/>
            <ac:spMk id="112" creationId="{1DDC3EF6-2EA5-44B3-94C7-9DDA67A127D0}"/>
          </ac:spMkLst>
        </pc:spChg>
        <pc:spChg chg="add del">
          <ac:chgData name="ASBOLMO Tor Ivar" userId="536f3619-464c-4686-b0ed-e2f624f09d21" providerId="ADAL" clId="{77485D28-AB5A-4B11-9815-C1E658092FF4}" dt="2021-11-05T09:20:21.742" v="1073" actId="26606"/>
          <ac:spMkLst>
            <pc:docMk/>
            <pc:sldMk cId="3037425300" sldId="282"/>
            <ac:spMk id="113" creationId="{87925A9A-E9FA-496E-9C09-7C2845E0062B}"/>
          </ac:spMkLst>
        </pc:spChg>
        <pc:spChg chg="add del">
          <ac:chgData name="ASBOLMO Tor Ivar" userId="536f3619-464c-4686-b0ed-e2f624f09d21" providerId="ADAL" clId="{77485D28-AB5A-4B11-9815-C1E658092FF4}" dt="2021-11-05T09:20:21.742" v="1073" actId="26606"/>
          <ac:spMkLst>
            <pc:docMk/>
            <pc:sldMk cId="3037425300" sldId="282"/>
            <ac:spMk id="114" creationId="{2073ABB4-E164-4CBF-ADFF-25552BB7913B}"/>
          </ac:spMkLst>
        </pc:spChg>
        <pc:spChg chg="add del">
          <ac:chgData name="ASBOLMO Tor Ivar" userId="536f3619-464c-4686-b0ed-e2f624f09d21" providerId="ADAL" clId="{77485D28-AB5A-4B11-9815-C1E658092FF4}" dt="2021-11-05T09:20:21.742" v="1073" actId="26606"/>
          <ac:spMkLst>
            <pc:docMk/>
            <pc:sldMk cId="3037425300" sldId="282"/>
            <ac:spMk id="115" creationId="{8C266B9D-DC87-430A-8D3A-2E83639A1768}"/>
          </ac:spMkLst>
        </pc:spChg>
        <pc:spChg chg="add del">
          <ac:chgData name="ASBOLMO Tor Ivar" userId="536f3619-464c-4686-b0ed-e2f624f09d21" providerId="ADAL" clId="{77485D28-AB5A-4B11-9815-C1E658092FF4}" dt="2021-11-05T09:20:21.742" v="1073" actId="26606"/>
          <ac:spMkLst>
            <pc:docMk/>
            <pc:sldMk cId="3037425300" sldId="282"/>
            <ac:spMk id="116" creationId="{254B162D-1BD7-41E0-844F-F94AE2CE2B87}"/>
          </ac:spMkLst>
        </pc:spChg>
        <pc:spChg chg="add del">
          <ac:chgData name="ASBOLMO Tor Ivar" userId="536f3619-464c-4686-b0ed-e2f624f09d21" providerId="ADAL" clId="{77485D28-AB5A-4B11-9815-C1E658092FF4}" dt="2021-11-05T09:20:21.742" v="1073" actId="26606"/>
          <ac:spMkLst>
            <pc:docMk/>
            <pc:sldMk cId="3037425300" sldId="282"/>
            <ac:spMk id="117" creationId="{1264404B-1C0F-4383-8FC3-A3E3264AA4C3}"/>
          </ac:spMkLst>
        </pc:spChg>
        <pc:spChg chg="add del">
          <ac:chgData name="ASBOLMO Tor Ivar" userId="536f3619-464c-4686-b0ed-e2f624f09d21" providerId="ADAL" clId="{77485D28-AB5A-4B11-9815-C1E658092FF4}" dt="2021-11-05T09:20:21.742" v="1073" actId="26606"/>
          <ac:spMkLst>
            <pc:docMk/>
            <pc:sldMk cId="3037425300" sldId="282"/>
            <ac:spMk id="118" creationId="{619F5C88-C232-4D01-8DB1-8A0C673DDBC3}"/>
          </ac:spMkLst>
        </pc:spChg>
        <pc:spChg chg="add del">
          <ac:chgData name="ASBOLMO Tor Ivar" userId="536f3619-464c-4686-b0ed-e2f624f09d21" providerId="ADAL" clId="{77485D28-AB5A-4B11-9815-C1E658092FF4}" dt="2021-11-05T09:20:21.742" v="1073" actId="26606"/>
          <ac:spMkLst>
            <pc:docMk/>
            <pc:sldMk cId="3037425300" sldId="282"/>
            <ac:spMk id="119" creationId="{1EEE7F17-8E08-4C69-8E22-661908E6DF72}"/>
          </ac:spMkLst>
        </pc:spChg>
        <pc:spChg chg="add del">
          <ac:chgData name="ASBOLMO Tor Ivar" userId="536f3619-464c-4686-b0ed-e2f624f09d21" providerId="ADAL" clId="{77485D28-AB5A-4B11-9815-C1E658092FF4}" dt="2021-11-05T09:20:25.637" v="1075" actId="26606"/>
          <ac:spMkLst>
            <pc:docMk/>
            <pc:sldMk cId="3037425300" sldId="282"/>
            <ac:spMk id="121" creationId="{1DDC3EF6-2EA5-44B3-94C7-9DDA67A127D0}"/>
          </ac:spMkLst>
        </pc:spChg>
        <pc:spChg chg="add del">
          <ac:chgData name="ASBOLMO Tor Ivar" userId="536f3619-464c-4686-b0ed-e2f624f09d21" providerId="ADAL" clId="{77485D28-AB5A-4B11-9815-C1E658092FF4}" dt="2021-11-05T09:20:25.637" v="1075" actId="26606"/>
          <ac:spMkLst>
            <pc:docMk/>
            <pc:sldMk cId="3037425300" sldId="282"/>
            <ac:spMk id="122" creationId="{87925A9A-E9FA-496E-9C09-7C2845E0062B}"/>
          </ac:spMkLst>
        </pc:spChg>
        <pc:spChg chg="add del">
          <ac:chgData name="ASBOLMO Tor Ivar" userId="536f3619-464c-4686-b0ed-e2f624f09d21" providerId="ADAL" clId="{77485D28-AB5A-4B11-9815-C1E658092FF4}" dt="2021-11-05T09:20:25.637" v="1075" actId="26606"/>
          <ac:spMkLst>
            <pc:docMk/>
            <pc:sldMk cId="3037425300" sldId="282"/>
            <ac:spMk id="123" creationId="{2073ABB4-E164-4CBF-ADFF-25552BB7913B}"/>
          </ac:spMkLst>
        </pc:spChg>
        <pc:spChg chg="add del">
          <ac:chgData name="ASBOLMO Tor Ivar" userId="536f3619-464c-4686-b0ed-e2f624f09d21" providerId="ADAL" clId="{77485D28-AB5A-4B11-9815-C1E658092FF4}" dt="2021-11-05T09:20:25.637" v="1075" actId="26606"/>
          <ac:spMkLst>
            <pc:docMk/>
            <pc:sldMk cId="3037425300" sldId="282"/>
            <ac:spMk id="124" creationId="{8C266B9D-DC87-430A-8D3A-2E83639A1768}"/>
          </ac:spMkLst>
        </pc:spChg>
        <pc:spChg chg="add del">
          <ac:chgData name="ASBOLMO Tor Ivar" userId="536f3619-464c-4686-b0ed-e2f624f09d21" providerId="ADAL" clId="{77485D28-AB5A-4B11-9815-C1E658092FF4}" dt="2021-11-05T09:20:25.637" v="1075" actId="26606"/>
          <ac:spMkLst>
            <pc:docMk/>
            <pc:sldMk cId="3037425300" sldId="282"/>
            <ac:spMk id="125" creationId="{254B162D-1BD7-41E0-844F-F94AE2CE2B87}"/>
          </ac:spMkLst>
        </pc:spChg>
        <pc:spChg chg="add del">
          <ac:chgData name="ASBOLMO Tor Ivar" userId="536f3619-464c-4686-b0ed-e2f624f09d21" providerId="ADAL" clId="{77485D28-AB5A-4B11-9815-C1E658092FF4}" dt="2021-11-05T09:20:25.637" v="1075" actId="26606"/>
          <ac:spMkLst>
            <pc:docMk/>
            <pc:sldMk cId="3037425300" sldId="282"/>
            <ac:spMk id="126" creationId="{1264404B-1C0F-4383-8FC3-A3E3264AA4C3}"/>
          </ac:spMkLst>
        </pc:spChg>
        <pc:spChg chg="add del">
          <ac:chgData name="ASBOLMO Tor Ivar" userId="536f3619-464c-4686-b0ed-e2f624f09d21" providerId="ADAL" clId="{77485D28-AB5A-4B11-9815-C1E658092FF4}" dt="2021-11-05T09:20:25.637" v="1075" actId="26606"/>
          <ac:spMkLst>
            <pc:docMk/>
            <pc:sldMk cId="3037425300" sldId="282"/>
            <ac:spMk id="127" creationId="{619F5C88-C232-4D01-8DB1-8A0C673DDBC3}"/>
          </ac:spMkLst>
        </pc:spChg>
        <pc:spChg chg="add del">
          <ac:chgData name="ASBOLMO Tor Ivar" userId="536f3619-464c-4686-b0ed-e2f624f09d21" providerId="ADAL" clId="{77485D28-AB5A-4B11-9815-C1E658092FF4}" dt="2021-11-05T09:20:25.637" v="1075" actId="26606"/>
          <ac:spMkLst>
            <pc:docMk/>
            <pc:sldMk cId="3037425300" sldId="282"/>
            <ac:spMk id="128" creationId="{1EEE7F17-8E08-4C69-8E22-661908E6DF72}"/>
          </ac:spMkLst>
        </pc:spChg>
        <pc:spChg chg="add del">
          <ac:chgData name="ASBOLMO Tor Ivar" userId="536f3619-464c-4686-b0ed-e2f624f09d21" providerId="ADAL" clId="{77485D28-AB5A-4B11-9815-C1E658092FF4}" dt="2021-11-05T09:20:26.408" v="1077" actId="26606"/>
          <ac:spMkLst>
            <pc:docMk/>
            <pc:sldMk cId="3037425300" sldId="282"/>
            <ac:spMk id="130" creationId="{1DDC3EF6-2EA5-44B3-94C7-9DDA67A127D0}"/>
          </ac:spMkLst>
        </pc:spChg>
        <pc:spChg chg="add del">
          <ac:chgData name="ASBOLMO Tor Ivar" userId="536f3619-464c-4686-b0ed-e2f624f09d21" providerId="ADAL" clId="{77485D28-AB5A-4B11-9815-C1E658092FF4}" dt="2021-11-05T09:20:26.408" v="1077" actId="26606"/>
          <ac:spMkLst>
            <pc:docMk/>
            <pc:sldMk cId="3037425300" sldId="282"/>
            <ac:spMk id="131" creationId="{87925A9A-E9FA-496E-9C09-7C2845E0062B}"/>
          </ac:spMkLst>
        </pc:spChg>
        <pc:spChg chg="add del">
          <ac:chgData name="ASBOLMO Tor Ivar" userId="536f3619-464c-4686-b0ed-e2f624f09d21" providerId="ADAL" clId="{77485D28-AB5A-4B11-9815-C1E658092FF4}" dt="2021-11-05T09:20:26.408" v="1077" actId="26606"/>
          <ac:spMkLst>
            <pc:docMk/>
            <pc:sldMk cId="3037425300" sldId="282"/>
            <ac:spMk id="132" creationId="{2073ABB4-E164-4CBF-ADFF-25552BB7913B}"/>
          </ac:spMkLst>
        </pc:spChg>
        <pc:spChg chg="add del">
          <ac:chgData name="ASBOLMO Tor Ivar" userId="536f3619-464c-4686-b0ed-e2f624f09d21" providerId="ADAL" clId="{77485D28-AB5A-4B11-9815-C1E658092FF4}" dt="2021-11-05T09:20:26.408" v="1077" actId="26606"/>
          <ac:spMkLst>
            <pc:docMk/>
            <pc:sldMk cId="3037425300" sldId="282"/>
            <ac:spMk id="133" creationId="{65D9C196-56A3-4D2B-B250-2501F51B4C14}"/>
          </ac:spMkLst>
        </pc:spChg>
        <pc:spChg chg="add del">
          <ac:chgData name="ASBOLMO Tor Ivar" userId="536f3619-464c-4686-b0ed-e2f624f09d21" providerId="ADAL" clId="{77485D28-AB5A-4B11-9815-C1E658092FF4}" dt="2021-11-05T09:20:26.408" v="1077" actId="26606"/>
          <ac:spMkLst>
            <pc:docMk/>
            <pc:sldMk cId="3037425300" sldId="282"/>
            <ac:spMk id="134" creationId="{3A6EBF77-A535-4798-83D5-C5D9C36BFA83}"/>
          </ac:spMkLst>
        </pc:spChg>
        <pc:spChg chg="add del">
          <ac:chgData name="ASBOLMO Tor Ivar" userId="536f3619-464c-4686-b0ed-e2f624f09d21" providerId="ADAL" clId="{77485D28-AB5A-4B11-9815-C1E658092FF4}" dt="2021-11-05T09:20:26.408" v="1077" actId="26606"/>
          <ac:spMkLst>
            <pc:docMk/>
            <pc:sldMk cId="3037425300" sldId="282"/>
            <ac:spMk id="135" creationId="{DDB2DB23-D2D0-4E56-A97D-E9B80FD3E4A7}"/>
          </ac:spMkLst>
        </pc:spChg>
        <pc:spChg chg="add del">
          <ac:chgData name="ASBOLMO Tor Ivar" userId="536f3619-464c-4686-b0ed-e2f624f09d21" providerId="ADAL" clId="{77485D28-AB5A-4B11-9815-C1E658092FF4}" dt="2021-11-05T09:20:28.833" v="1079" actId="26606"/>
          <ac:spMkLst>
            <pc:docMk/>
            <pc:sldMk cId="3037425300" sldId="282"/>
            <ac:spMk id="137" creationId="{1DDC3EF6-2EA5-44B3-94C7-9DDA67A127D0}"/>
          </ac:spMkLst>
        </pc:spChg>
        <pc:spChg chg="add del">
          <ac:chgData name="ASBOLMO Tor Ivar" userId="536f3619-464c-4686-b0ed-e2f624f09d21" providerId="ADAL" clId="{77485D28-AB5A-4B11-9815-C1E658092FF4}" dt="2021-11-05T09:20:28.833" v="1079" actId="26606"/>
          <ac:spMkLst>
            <pc:docMk/>
            <pc:sldMk cId="3037425300" sldId="282"/>
            <ac:spMk id="138" creationId="{87925A9A-E9FA-496E-9C09-7C2845E0062B}"/>
          </ac:spMkLst>
        </pc:spChg>
        <pc:spChg chg="add del">
          <ac:chgData name="ASBOLMO Tor Ivar" userId="536f3619-464c-4686-b0ed-e2f624f09d21" providerId="ADAL" clId="{77485D28-AB5A-4B11-9815-C1E658092FF4}" dt="2021-11-05T09:20:28.833" v="1079" actId="26606"/>
          <ac:spMkLst>
            <pc:docMk/>
            <pc:sldMk cId="3037425300" sldId="282"/>
            <ac:spMk id="139" creationId="{2073ABB4-E164-4CBF-ADFF-25552BB7913B}"/>
          </ac:spMkLst>
        </pc:spChg>
        <pc:spChg chg="add del">
          <ac:chgData name="ASBOLMO Tor Ivar" userId="536f3619-464c-4686-b0ed-e2f624f09d21" providerId="ADAL" clId="{77485D28-AB5A-4B11-9815-C1E658092FF4}" dt="2021-11-05T09:20:28.833" v="1079" actId="26606"/>
          <ac:spMkLst>
            <pc:docMk/>
            <pc:sldMk cId="3037425300" sldId="282"/>
            <ac:spMk id="140" creationId="{1259A422-0023-4292-8200-E080556F30F9}"/>
          </ac:spMkLst>
        </pc:spChg>
        <pc:spChg chg="add del">
          <ac:chgData name="ASBOLMO Tor Ivar" userId="536f3619-464c-4686-b0ed-e2f624f09d21" providerId="ADAL" clId="{77485D28-AB5A-4B11-9815-C1E658092FF4}" dt="2021-11-05T09:20:28.833" v="1079" actId="26606"/>
          <ac:spMkLst>
            <pc:docMk/>
            <pc:sldMk cId="3037425300" sldId="282"/>
            <ac:spMk id="141" creationId="{A2413CA5-4739-4BC9-8BB3-B0A4928D314F}"/>
          </ac:spMkLst>
        </pc:spChg>
        <pc:spChg chg="add del">
          <ac:chgData name="ASBOLMO Tor Ivar" userId="536f3619-464c-4686-b0ed-e2f624f09d21" providerId="ADAL" clId="{77485D28-AB5A-4B11-9815-C1E658092FF4}" dt="2021-11-05T09:20:33.737" v="1081" actId="26606"/>
          <ac:spMkLst>
            <pc:docMk/>
            <pc:sldMk cId="3037425300" sldId="282"/>
            <ac:spMk id="143" creationId="{1DDC3EF6-2EA5-44B3-94C7-9DDA67A127D0}"/>
          </ac:spMkLst>
        </pc:spChg>
        <pc:spChg chg="add del">
          <ac:chgData name="ASBOLMO Tor Ivar" userId="536f3619-464c-4686-b0ed-e2f624f09d21" providerId="ADAL" clId="{77485D28-AB5A-4B11-9815-C1E658092FF4}" dt="2021-11-05T09:20:33.737" v="1081" actId="26606"/>
          <ac:spMkLst>
            <pc:docMk/>
            <pc:sldMk cId="3037425300" sldId="282"/>
            <ac:spMk id="144" creationId="{87925A9A-E9FA-496E-9C09-7C2845E0062B}"/>
          </ac:spMkLst>
        </pc:spChg>
        <pc:spChg chg="add del">
          <ac:chgData name="ASBOLMO Tor Ivar" userId="536f3619-464c-4686-b0ed-e2f624f09d21" providerId="ADAL" clId="{77485D28-AB5A-4B11-9815-C1E658092FF4}" dt="2021-11-05T09:20:33.737" v="1081" actId="26606"/>
          <ac:spMkLst>
            <pc:docMk/>
            <pc:sldMk cId="3037425300" sldId="282"/>
            <ac:spMk id="145" creationId="{2073ABB4-E164-4CBF-ADFF-25552BB7913B}"/>
          </ac:spMkLst>
        </pc:spChg>
        <pc:spChg chg="add del">
          <ac:chgData name="ASBOLMO Tor Ivar" userId="536f3619-464c-4686-b0ed-e2f624f09d21" providerId="ADAL" clId="{77485D28-AB5A-4B11-9815-C1E658092FF4}" dt="2021-11-05T09:20:33.737" v="1081" actId="26606"/>
          <ac:spMkLst>
            <pc:docMk/>
            <pc:sldMk cId="3037425300" sldId="282"/>
            <ac:spMk id="146" creationId="{587D26DA-9773-4A0E-B213-DDF20A1F1F27}"/>
          </ac:spMkLst>
        </pc:spChg>
        <pc:spChg chg="add del">
          <ac:chgData name="ASBOLMO Tor Ivar" userId="536f3619-464c-4686-b0ed-e2f624f09d21" providerId="ADAL" clId="{77485D28-AB5A-4B11-9815-C1E658092FF4}" dt="2021-11-05T09:20:35.677" v="1083" actId="26606"/>
          <ac:spMkLst>
            <pc:docMk/>
            <pc:sldMk cId="3037425300" sldId="282"/>
            <ac:spMk id="148" creationId="{1DDC3EF6-2EA5-44B3-94C7-9DDA67A127D0}"/>
          </ac:spMkLst>
        </pc:spChg>
        <pc:spChg chg="add del">
          <ac:chgData name="ASBOLMO Tor Ivar" userId="536f3619-464c-4686-b0ed-e2f624f09d21" providerId="ADAL" clId="{77485D28-AB5A-4B11-9815-C1E658092FF4}" dt="2021-11-05T09:20:35.677" v="1083" actId="26606"/>
          <ac:spMkLst>
            <pc:docMk/>
            <pc:sldMk cId="3037425300" sldId="282"/>
            <ac:spMk id="149" creationId="{87925A9A-E9FA-496E-9C09-7C2845E0062B}"/>
          </ac:spMkLst>
        </pc:spChg>
        <pc:spChg chg="add del">
          <ac:chgData name="ASBOLMO Tor Ivar" userId="536f3619-464c-4686-b0ed-e2f624f09d21" providerId="ADAL" clId="{77485D28-AB5A-4B11-9815-C1E658092FF4}" dt="2021-11-05T09:20:35.677" v="1083" actId="26606"/>
          <ac:spMkLst>
            <pc:docMk/>
            <pc:sldMk cId="3037425300" sldId="282"/>
            <ac:spMk id="150" creationId="{2073ABB4-E164-4CBF-ADFF-25552BB7913B}"/>
          </ac:spMkLst>
        </pc:spChg>
        <pc:spChg chg="add del">
          <ac:chgData name="ASBOLMO Tor Ivar" userId="536f3619-464c-4686-b0ed-e2f624f09d21" providerId="ADAL" clId="{77485D28-AB5A-4B11-9815-C1E658092FF4}" dt="2021-11-05T09:20:35.677" v="1083" actId="26606"/>
          <ac:spMkLst>
            <pc:docMk/>
            <pc:sldMk cId="3037425300" sldId="282"/>
            <ac:spMk id="151" creationId="{1259A422-0023-4292-8200-E080556F30F9}"/>
          </ac:spMkLst>
        </pc:spChg>
        <pc:spChg chg="add del">
          <ac:chgData name="ASBOLMO Tor Ivar" userId="536f3619-464c-4686-b0ed-e2f624f09d21" providerId="ADAL" clId="{77485D28-AB5A-4B11-9815-C1E658092FF4}" dt="2021-11-05T09:20:35.677" v="1083" actId="26606"/>
          <ac:spMkLst>
            <pc:docMk/>
            <pc:sldMk cId="3037425300" sldId="282"/>
            <ac:spMk id="152" creationId="{A2413CA5-4739-4BC9-8BB3-B0A4928D314F}"/>
          </ac:spMkLst>
        </pc:spChg>
        <pc:spChg chg="add del">
          <ac:chgData name="ASBOLMO Tor Ivar" userId="536f3619-464c-4686-b0ed-e2f624f09d21" providerId="ADAL" clId="{77485D28-AB5A-4B11-9815-C1E658092FF4}" dt="2021-11-05T09:20:37.485" v="1085" actId="26606"/>
          <ac:spMkLst>
            <pc:docMk/>
            <pc:sldMk cId="3037425300" sldId="282"/>
            <ac:spMk id="154" creationId="{1DDC3EF6-2EA5-44B3-94C7-9DDA67A127D0}"/>
          </ac:spMkLst>
        </pc:spChg>
        <pc:spChg chg="add del">
          <ac:chgData name="ASBOLMO Tor Ivar" userId="536f3619-464c-4686-b0ed-e2f624f09d21" providerId="ADAL" clId="{77485D28-AB5A-4B11-9815-C1E658092FF4}" dt="2021-11-05T09:20:37.485" v="1085" actId="26606"/>
          <ac:spMkLst>
            <pc:docMk/>
            <pc:sldMk cId="3037425300" sldId="282"/>
            <ac:spMk id="155" creationId="{87925A9A-E9FA-496E-9C09-7C2845E0062B}"/>
          </ac:spMkLst>
        </pc:spChg>
        <pc:spChg chg="add del">
          <ac:chgData name="ASBOLMO Tor Ivar" userId="536f3619-464c-4686-b0ed-e2f624f09d21" providerId="ADAL" clId="{77485D28-AB5A-4B11-9815-C1E658092FF4}" dt="2021-11-05T09:20:37.485" v="1085" actId="26606"/>
          <ac:spMkLst>
            <pc:docMk/>
            <pc:sldMk cId="3037425300" sldId="282"/>
            <ac:spMk id="156" creationId="{2073ABB4-E164-4CBF-ADFF-25552BB7913B}"/>
          </ac:spMkLst>
        </pc:spChg>
        <pc:spChg chg="add del">
          <ac:chgData name="ASBOLMO Tor Ivar" userId="536f3619-464c-4686-b0ed-e2f624f09d21" providerId="ADAL" clId="{77485D28-AB5A-4B11-9815-C1E658092FF4}" dt="2021-11-05T09:20:37.485" v="1085" actId="26606"/>
          <ac:spMkLst>
            <pc:docMk/>
            <pc:sldMk cId="3037425300" sldId="282"/>
            <ac:spMk id="157" creationId="{587D26DA-9773-4A0E-B213-DDF20A1F1F27}"/>
          </ac:spMkLst>
        </pc:spChg>
        <pc:spChg chg="add">
          <ac:chgData name="ASBOLMO Tor Ivar" userId="536f3619-464c-4686-b0ed-e2f624f09d21" providerId="ADAL" clId="{77485D28-AB5A-4B11-9815-C1E658092FF4}" dt="2021-11-05T09:20:37.501" v="1086" actId="26606"/>
          <ac:spMkLst>
            <pc:docMk/>
            <pc:sldMk cId="3037425300" sldId="282"/>
            <ac:spMk id="159" creationId="{1DDC3EF6-2EA5-44B3-94C7-9DDA67A127D0}"/>
          </ac:spMkLst>
        </pc:spChg>
        <pc:spChg chg="add">
          <ac:chgData name="ASBOLMO Tor Ivar" userId="536f3619-464c-4686-b0ed-e2f624f09d21" providerId="ADAL" clId="{77485D28-AB5A-4B11-9815-C1E658092FF4}" dt="2021-11-05T09:20:37.501" v="1086" actId="26606"/>
          <ac:spMkLst>
            <pc:docMk/>
            <pc:sldMk cId="3037425300" sldId="282"/>
            <ac:spMk id="160" creationId="{87925A9A-E9FA-496E-9C09-7C2845E0062B}"/>
          </ac:spMkLst>
        </pc:spChg>
        <pc:spChg chg="add">
          <ac:chgData name="ASBOLMO Tor Ivar" userId="536f3619-464c-4686-b0ed-e2f624f09d21" providerId="ADAL" clId="{77485D28-AB5A-4B11-9815-C1E658092FF4}" dt="2021-11-05T09:20:37.501" v="1086" actId="26606"/>
          <ac:spMkLst>
            <pc:docMk/>
            <pc:sldMk cId="3037425300" sldId="282"/>
            <ac:spMk id="161" creationId="{2073ABB4-E164-4CBF-ADFF-25552BB7913B}"/>
          </ac:spMkLst>
        </pc:spChg>
        <pc:spChg chg="add">
          <ac:chgData name="ASBOLMO Tor Ivar" userId="536f3619-464c-4686-b0ed-e2f624f09d21" providerId="ADAL" clId="{77485D28-AB5A-4B11-9815-C1E658092FF4}" dt="2021-11-05T09:20:37.501" v="1086" actId="26606"/>
          <ac:spMkLst>
            <pc:docMk/>
            <pc:sldMk cId="3037425300" sldId="282"/>
            <ac:spMk id="162" creationId="{1259A422-0023-4292-8200-E080556F30F9}"/>
          </ac:spMkLst>
        </pc:spChg>
        <pc:spChg chg="add">
          <ac:chgData name="ASBOLMO Tor Ivar" userId="536f3619-464c-4686-b0ed-e2f624f09d21" providerId="ADAL" clId="{77485D28-AB5A-4B11-9815-C1E658092FF4}" dt="2021-11-05T09:20:37.501" v="1086" actId="26606"/>
          <ac:spMkLst>
            <pc:docMk/>
            <pc:sldMk cId="3037425300" sldId="282"/>
            <ac:spMk id="163" creationId="{A2413CA5-4739-4BC9-8BB3-B0A4928D314F}"/>
          </ac:spMkLst>
        </pc:spChg>
        <pc:graphicFrameChg chg="add mod modGraphic">
          <ac:chgData name="ASBOLMO Tor Ivar" userId="536f3619-464c-4686-b0ed-e2f624f09d21" providerId="ADAL" clId="{77485D28-AB5A-4B11-9815-C1E658092FF4}" dt="2021-11-05T09:24:00.953" v="1122" actId="14734"/>
          <ac:graphicFrameMkLst>
            <pc:docMk/>
            <pc:sldMk cId="3037425300" sldId="282"/>
            <ac:graphicFrameMk id="4" creationId="{D82A0D29-0B35-4DAC-B793-95539B10F6CB}"/>
          </ac:graphicFrameMkLst>
        </pc:graphicFrameChg>
      </pc:sldChg>
      <pc:sldChg chg="addSp delSp modSp new del mod setBg">
        <pc:chgData name="ASBOLMO Tor Ivar" userId="536f3619-464c-4686-b0ed-e2f624f09d21" providerId="ADAL" clId="{77485D28-AB5A-4B11-9815-C1E658092FF4}" dt="2021-11-05T09:23:11.112" v="1108" actId="680"/>
        <pc:sldMkLst>
          <pc:docMk/>
          <pc:sldMk cId="2052507803" sldId="283"/>
        </pc:sldMkLst>
        <pc:spChg chg="add del">
          <ac:chgData name="ASBOLMO Tor Ivar" userId="536f3619-464c-4686-b0ed-e2f624f09d21" providerId="ADAL" clId="{77485D28-AB5A-4B11-9815-C1E658092FF4}" dt="2021-11-05T09:23:09.133" v="1106" actId="478"/>
          <ac:spMkLst>
            <pc:docMk/>
            <pc:sldMk cId="2052507803" sldId="283"/>
            <ac:spMk id="2" creationId="{6A98E329-9D5D-487D-A933-36822DF958FB}"/>
          </ac:spMkLst>
        </pc:spChg>
        <pc:spChg chg="add del">
          <ac:chgData name="ASBOLMO Tor Ivar" userId="536f3619-464c-4686-b0ed-e2f624f09d21" providerId="ADAL" clId="{77485D28-AB5A-4B11-9815-C1E658092FF4}" dt="2021-11-05T09:23:10.526" v="1107" actId="478"/>
          <ac:spMkLst>
            <pc:docMk/>
            <pc:sldMk cId="2052507803" sldId="283"/>
            <ac:spMk id="3" creationId="{38E959E6-BE27-4D6D-8782-CDDCA17F1EB7}"/>
          </ac:spMkLst>
        </pc:spChg>
        <pc:spChg chg="add del">
          <ac:chgData name="ASBOLMO Tor Ivar" userId="536f3619-464c-4686-b0ed-e2f624f09d21" providerId="ADAL" clId="{77485D28-AB5A-4B11-9815-C1E658092FF4}" dt="2021-11-05T09:22:52.653" v="1099" actId="26606"/>
          <ac:spMkLst>
            <pc:docMk/>
            <pc:sldMk cId="2052507803" sldId="283"/>
            <ac:spMk id="9" creationId="{1DDC3EF6-2EA5-44B3-94C7-9DDA67A127D0}"/>
          </ac:spMkLst>
        </pc:spChg>
        <pc:spChg chg="add del">
          <ac:chgData name="ASBOLMO Tor Ivar" userId="536f3619-464c-4686-b0ed-e2f624f09d21" providerId="ADAL" clId="{77485D28-AB5A-4B11-9815-C1E658092FF4}" dt="2021-11-05T09:22:52.653" v="1099" actId="26606"/>
          <ac:spMkLst>
            <pc:docMk/>
            <pc:sldMk cId="2052507803" sldId="283"/>
            <ac:spMk id="11" creationId="{87925A9A-E9FA-496E-9C09-7C2845E0062B}"/>
          </ac:spMkLst>
        </pc:spChg>
        <pc:spChg chg="add del">
          <ac:chgData name="ASBOLMO Tor Ivar" userId="536f3619-464c-4686-b0ed-e2f624f09d21" providerId="ADAL" clId="{77485D28-AB5A-4B11-9815-C1E658092FF4}" dt="2021-11-05T09:22:52.653" v="1099" actId="26606"/>
          <ac:spMkLst>
            <pc:docMk/>
            <pc:sldMk cId="2052507803" sldId="283"/>
            <ac:spMk id="13" creationId="{2073ABB4-E164-4CBF-ADFF-25552BB7913B}"/>
          </ac:spMkLst>
        </pc:spChg>
        <pc:spChg chg="add del">
          <ac:chgData name="ASBOLMO Tor Ivar" userId="536f3619-464c-4686-b0ed-e2f624f09d21" providerId="ADAL" clId="{77485D28-AB5A-4B11-9815-C1E658092FF4}" dt="2021-11-05T09:22:52.653" v="1099" actId="26606"/>
          <ac:spMkLst>
            <pc:docMk/>
            <pc:sldMk cId="2052507803" sldId="283"/>
            <ac:spMk id="15" creationId="{1259A422-0023-4292-8200-E080556F30F9}"/>
          </ac:spMkLst>
        </pc:spChg>
        <pc:spChg chg="add del">
          <ac:chgData name="ASBOLMO Tor Ivar" userId="536f3619-464c-4686-b0ed-e2f624f09d21" providerId="ADAL" clId="{77485D28-AB5A-4B11-9815-C1E658092FF4}" dt="2021-11-05T09:22:52.653" v="1099" actId="26606"/>
          <ac:spMkLst>
            <pc:docMk/>
            <pc:sldMk cId="2052507803" sldId="283"/>
            <ac:spMk id="17" creationId="{A2413CA5-4739-4BC9-8BB3-B0A4928D314F}"/>
          </ac:spMkLst>
        </pc:spChg>
        <pc:spChg chg="add del">
          <ac:chgData name="ASBOLMO Tor Ivar" userId="536f3619-464c-4686-b0ed-e2f624f09d21" providerId="ADAL" clId="{77485D28-AB5A-4B11-9815-C1E658092FF4}" dt="2021-11-05T09:22:53.672" v="1101" actId="26606"/>
          <ac:spMkLst>
            <pc:docMk/>
            <pc:sldMk cId="2052507803" sldId="283"/>
            <ac:spMk id="19" creationId="{1DDC3EF6-2EA5-44B3-94C7-9DDA67A127D0}"/>
          </ac:spMkLst>
        </pc:spChg>
        <pc:spChg chg="add del">
          <ac:chgData name="ASBOLMO Tor Ivar" userId="536f3619-464c-4686-b0ed-e2f624f09d21" providerId="ADAL" clId="{77485D28-AB5A-4B11-9815-C1E658092FF4}" dt="2021-11-05T09:22:53.672" v="1101" actId="26606"/>
          <ac:spMkLst>
            <pc:docMk/>
            <pc:sldMk cId="2052507803" sldId="283"/>
            <ac:spMk id="20" creationId="{87925A9A-E9FA-496E-9C09-7C2845E0062B}"/>
          </ac:spMkLst>
        </pc:spChg>
        <pc:spChg chg="add del">
          <ac:chgData name="ASBOLMO Tor Ivar" userId="536f3619-464c-4686-b0ed-e2f624f09d21" providerId="ADAL" clId="{77485D28-AB5A-4B11-9815-C1E658092FF4}" dt="2021-11-05T09:22:53.672" v="1101" actId="26606"/>
          <ac:spMkLst>
            <pc:docMk/>
            <pc:sldMk cId="2052507803" sldId="283"/>
            <ac:spMk id="21" creationId="{2073ABB4-E164-4CBF-ADFF-25552BB7913B}"/>
          </ac:spMkLst>
        </pc:spChg>
        <pc:spChg chg="add del">
          <ac:chgData name="ASBOLMO Tor Ivar" userId="536f3619-464c-4686-b0ed-e2f624f09d21" providerId="ADAL" clId="{77485D28-AB5A-4B11-9815-C1E658092FF4}" dt="2021-11-05T09:22:53.672" v="1101" actId="26606"/>
          <ac:spMkLst>
            <pc:docMk/>
            <pc:sldMk cId="2052507803" sldId="283"/>
            <ac:spMk id="22" creationId="{0F161291-765C-4033-9E84-52C51C6A5A63}"/>
          </ac:spMkLst>
        </pc:spChg>
        <pc:spChg chg="add del">
          <ac:chgData name="ASBOLMO Tor Ivar" userId="536f3619-464c-4686-b0ed-e2f624f09d21" providerId="ADAL" clId="{77485D28-AB5A-4B11-9815-C1E658092FF4}" dt="2021-11-05T09:22:53.672" v="1101" actId="26606"/>
          <ac:spMkLst>
            <pc:docMk/>
            <pc:sldMk cId="2052507803" sldId="283"/>
            <ac:spMk id="23" creationId="{37F69638-8A6F-45AB-B9EC-9D8C8FC37180}"/>
          </ac:spMkLst>
        </pc:spChg>
        <pc:spChg chg="add del">
          <ac:chgData name="ASBOLMO Tor Ivar" userId="536f3619-464c-4686-b0ed-e2f624f09d21" providerId="ADAL" clId="{77485D28-AB5A-4B11-9815-C1E658092FF4}" dt="2021-11-05T09:22:55.309" v="1103" actId="26606"/>
          <ac:spMkLst>
            <pc:docMk/>
            <pc:sldMk cId="2052507803" sldId="283"/>
            <ac:spMk id="25" creationId="{1DDC3EF6-2EA5-44B3-94C7-9DDA67A127D0}"/>
          </ac:spMkLst>
        </pc:spChg>
        <pc:spChg chg="add del">
          <ac:chgData name="ASBOLMO Tor Ivar" userId="536f3619-464c-4686-b0ed-e2f624f09d21" providerId="ADAL" clId="{77485D28-AB5A-4B11-9815-C1E658092FF4}" dt="2021-11-05T09:22:55.309" v="1103" actId="26606"/>
          <ac:spMkLst>
            <pc:docMk/>
            <pc:sldMk cId="2052507803" sldId="283"/>
            <ac:spMk id="26" creationId="{87925A9A-E9FA-496E-9C09-7C2845E0062B}"/>
          </ac:spMkLst>
        </pc:spChg>
        <pc:spChg chg="add del">
          <ac:chgData name="ASBOLMO Tor Ivar" userId="536f3619-464c-4686-b0ed-e2f624f09d21" providerId="ADAL" clId="{77485D28-AB5A-4B11-9815-C1E658092FF4}" dt="2021-11-05T09:22:55.309" v="1103" actId="26606"/>
          <ac:spMkLst>
            <pc:docMk/>
            <pc:sldMk cId="2052507803" sldId="283"/>
            <ac:spMk id="27" creationId="{2073ABB4-E164-4CBF-ADFF-25552BB7913B}"/>
          </ac:spMkLst>
        </pc:spChg>
        <pc:spChg chg="add del">
          <ac:chgData name="ASBOLMO Tor Ivar" userId="536f3619-464c-4686-b0ed-e2f624f09d21" providerId="ADAL" clId="{77485D28-AB5A-4B11-9815-C1E658092FF4}" dt="2021-11-05T09:22:55.309" v="1103" actId="26606"/>
          <ac:spMkLst>
            <pc:docMk/>
            <pc:sldMk cId="2052507803" sldId="283"/>
            <ac:spMk id="28" creationId="{65D9C196-56A3-4D2B-B250-2501F51B4C14}"/>
          </ac:spMkLst>
        </pc:spChg>
        <pc:spChg chg="add del">
          <ac:chgData name="ASBOLMO Tor Ivar" userId="536f3619-464c-4686-b0ed-e2f624f09d21" providerId="ADAL" clId="{77485D28-AB5A-4B11-9815-C1E658092FF4}" dt="2021-11-05T09:22:55.309" v="1103" actId="26606"/>
          <ac:spMkLst>
            <pc:docMk/>
            <pc:sldMk cId="2052507803" sldId="283"/>
            <ac:spMk id="29" creationId="{3A6EBF77-A535-4798-83D5-C5D9C36BFA83}"/>
          </ac:spMkLst>
        </pc:spChg>
        <pc:spChg chg="add del">
          <ac:chgData name="ASBOLMO Tor Ivar" userId="536f3619-464c-4686-b0ed-e2f624f09d21" providerId="ADAL" clId="{77485D28-AB5A-4B11-9815-C1E658092FF4}" dt="2021-11-05T09:22:55.309" v="1103" actId="26606"/>
          <ac:spMkLst>
            <pc:docMk/>
            <pc:sldMk cId="2052507803" sldId="283"/>
            <ac:spMk id="30" creationId="{DDB2DB23-D2D0-4E56-A97D-E9B80FD3E4A7}"/>
          </ac:spMkLst>
        </pc:spChg>
        <pc:spChg chg="add del">
          <ac:chgData name="ASBOLMO Tor Ivar" userId="536f3619-464c-4686-b0ed-e2f624f09d21" providerId="ADAL" clId="{77485D28-AB5A-4B11-9815-C1E658092FF4}" dt="2021-11-05T09:23:07.141" v="1105" actId="26606"/>
          <ac:spMkLst>
            <pc:docMk/>
            <pc:sldMk cId="2052507803" sldId="283"/>
            <ac:spMk id="32" creationId="{1DDC3EF6-2EA5-44B3-94C7-9DDA67A127D0}"/>
          </ac:spMkLst>
        </pc:spChg>
        <pc:spChg chg="add del">
          <ac:chgData name="ASBOLMO Tor Ivar" userId="536f3619-464c-4686-b0ed-e2f624f09d21" providerId="ADAL" clId="{77485D28-AB5A-4B11-9815-C1E658092FF4}" dt="2021-11-05T09:23:07.141" v="1105" actId="26606"/>
          <ac:spMkLst>
            <pc:docMk/>
            <pc:sldMk cId="2052507803" sldId="283"/>
            <ac:spMk id="33" creationId="{87925A9A-E9FA-496E-9C09-7C2845E0062B}"/>
          </ac:spMkLst>
        </pc:spChg>
        <pc:spChg chg="add del">
          <ac:chgData name="ASBOLMO Tor Ivar" userId="536f3619-464c-4686-b0ed-e2f624f09d21" providerId="ADAL" clId="{77485D28-AB5A-4B11-9815-C1E658092FF4}" dt="2021-11-05T09:23:07.141" v="1105" actId="26606"/>
          <ac:spMkLst>
            <pc:docMk/>
            <pc:sldMk cId="2052507803" sldId="283"/>
            <ac:spMk id="34" creationId="{2073ABB4-E164-4CBF-ADFF-25552BB7913B}"/>
          </ac:spMkLst>
        </pc:spChg>
        <pc:spChg chg="add del">
          <ac:chgData name="ASBOLMO Tor Ivar" userId="536f3619-464c-4686-b0ed-e2f624f09d21" providerId="ADAL" clId="{77485D28-AB5A-4B11-9815-C1E658092FF4}" dt="2021-11-05T09:23:07.141" v="1105" actId="26606"/>
          <ac:spMkLst>
            <pc:docMk/>
            <pc:sldMk cId="2052507803" sldId="283"/>
            <ac:spMk id="35" creationId="{65D9C196-56A3-4D2B-B250-2501F51B4C14}"/>
          </ac:spMkLst>
        </pc:spChg>
        <pc:spChg chg="add del">
          <ac:chgData name="ASBOLMO Tor Ivar" userId="536f3619-464c-4686-b0ed-e2f624f09d21" providerId="ADAL" clId="{77485D28-AB5A-4B11-9815-C1E658092FF4}" dt="2021-11-05T09:23:07.141" v="1105" actId="26606"/>
          <ac:spMkLst>
            <pc:docMk/>
            <pc:sldMk cId="2052507803" sldId="283"/>
            <ac:spMk id="36" creationId="{3A6EBF77-A535-4798-83D5-C5D9C36BFA83}"/>
          </ac:spMkLst>
        </pc:spChg>
        <pc:spChg chg="add del">
          <ac:chgData name="ASBOLMO Tor Ivar" userId="536f3619-464c-4686-b0ed-e2f624f09d21" providerId="ADAL" clId="{77485D28-AB5A-4B11-9815-C1E658092FF4}" dt="2021-11-05T09:23:07.141" v="1105" actId="26606"/>
          <ac:spMkLst>
            <pc:docMk/>
            <pc:sldMk cId="2052507803" sldId="283"/>
            <ac:spMk id="37" creationId="{DDB2DB23-D2D0-4E56-A97D-E9B80FD3E4A7}"/>
          </ac:spMkLst>
        </pc:spChg>
        <pc:graphicFrameChg chg="add mod">
          <ac:chgData name="ASBOLMO Tor Ivar" userId="536f3619-464c-4686-b0ed-e2f624f09d21" providerId="ADAL" clId="{77485D28-AB5A-4B11-9815-C1E658092FF4}" dt="2021-11-05T09:23:07.141" v="1105" actId="26606"/>
          <ac:graphicFrameMkLst>
            <pc:docMk/>
            <pc:sldMk cId="2052507803" sldId="283"/>
            <ac:graphicFrameMk id="4" creationId="{000A1C09-0747-408F-BD49-DC8AF55C0CC1}"/>
          </ac:graphicFrameMkLst>
        </pc:graphicFrameChg>
      </pc:sldChg>
      <pc:sldChg chg="modSp add mod modNotesTx">
        <pc:chgData name="ASBOLMO Tor Ivar" userId="536f3619-464c-4686-b0ed-e2f624f09d21" providerId="ADAL" clId="{77485D28-AB5A-4B11-9815-C1E658092FF4}" dt="2021-11-22T08:04:53.540" v="2819"/>
        <pc:sldMkLst>
          <pc:docMk/>
          <pc:sldMk cId="4048720447" sldId="283"/>
        </pc:sldMkLst>
        <pc:spChg chg="mod">
          <ac:chgData name="ASBOLMO Tor Ivar" userId="536f3619-464c-4686-b0ed-e2f624f09d21" providerId="ADAL" clId="{77485D28-AB5A-4B11-9815-C1E658092FF4}" dt="2021-11-05T09:25:44.992" v="1145" actId="20577"/>
          <ac:spMkLst>
            <pc:docMk/>
            <pc:sldMk cId="4048720447" sldId="283"/>
            <ac:spMk id="23" creationId="{8F6759BC-B89B-4ACB-8D29-75D859BEA4A9}"/>
          </ac:spMkLst>
        </pc:spChg>
        <pc:graphicFrameChg chg="mod">
          <ac:chgData name="ASBOLMO Tor Ivar" userId="536f3619-464c-4686-b0ed-e2f624f09d21" providerId="ADAL" clId="{77485D28-AB5A-4B11-9815-C1E658092FF4}" dt="2021-11-05T09:25:36.059" v="1135"/>
          <ac:graphicFrameMkLst>
            <pc:docMk/>
            <pc:sldMk cId="4048720447" sldId="283"/>
            <ac:graphicFrameMk id="4" creationId="{82F78D89-974E-48A8-93F1-EB920244A9C0}"/>
          </ac:graphicFrameMkLst>
        </pc:graphicFrameChg>
      </pc:sldChg>
      <pc:sldChg chg="addSp delSp modSp new mod ord setBg modNotesTx">
        <pc:chgData name="ASBOLMO Tor Ivar" userId="536f3619-464c-4686-b0ed-e2f624f09d21" providerId="ADAL" clId="{77485D28-AB5A-4B11-9815-C1E658092FF4}" dt="2021-11-15T10:24:35.245" v="2035" actId="20577"/>
        <pc:sldMkLst>
          <pc:docMk/>
          <pc:sldMk cId="1819853291" sldId="284"/>
        </pc:sldMkLst>
        <pc:spChg chg="mod">
          <ac:chgData name="ASBOLMO Tor Ivar" userId="536f3619-464c-4686-b0ed-e2f624f09d21" providerId="ADAL" clId="{77485D28-AB5A-4B11-9815-C1E658092FF4}" dt="2021-11-15T10:13:27.431" v="1755" actId="242"/>
          <ac:spMkLst>
            <pc:docMk/>
            <pc:sldMk cId="1819853291" sldId="284"/>
            <ac:spMk id="2" creationId="{7EF532A5-EC6A-4514-A692-ECAF4A185ADD}"/>
          </ac:spMkLst>
        </pc:spChg>
        <pc:spChg chg="del">
          <ac:chgData name="ASBOLMO Tor Ivar" userId="536f3619-464c-4686-b0ed-e2f624f09d21" providerId="ADAL" clId="{77485D28-AB5A-4B11-9815-C1E658092FF4}" dt="2021-11-15T10:09:38.663" v="1706" actId="478"/>
          <ac:spMkLst>
            <pc:docMk/>
            <pc:sldMk cId="1819853291" sldId="284"/>
            <ac:spMk id="3" creationId="{E5857F8E-58AE-4F4F-90FC-3CC70920F712}"/>
          </ac:spMkLst>
        </pc:spChg>
        <pc:spChg chg="add mod">
          <ac:chgData name="ASBOLMO Tor Ivar" userId="536f3619-464c-4686-b0ed-e2f624f09d21" providerId="ADAL" clId="{77485D28-AB5A-4B11-9815-C1E658092FF4}" dt="2021-11-15T10:23:02.676" v="1927" actId="1076"/>
          <ac:spMkLst>
            <pc:docMk/>
            <pc:sldMk cId="1819853291" sldId="284"/>
            <ac:spMk id="4" creationId="{CF4F0C81-1544-4CFC-BDD2-FBEB88AC4897}"/>
          </ac:spMkLst>
        </pc:spChg>
        <pc:spChg chg="add mod">
          <ac:chgData name="ASBOLMO Tor Ivar" userId="536f3619-464c-4686-b0ed-e2f624f09d21" providerId="ADAL" clId="{77485D28-AB5A-4B11-9815-C1E658092FF4}" dt="2021-11-15T10:23:33.037" v="1933" actId="404"/>
          <ac:spMkLst>
            <pc:docMk/>
            <pc:sldMk cId="1819853291" sldId="284"/>
            <ac:spMk id="15" creationId="{8C44ACE4-351C-4D0F-B703-1B24CC1B72DB}"/>
          </ac:spMkLst>
        </pc:spChg>
        <pc:spChg chg="add">
          <ac:chgData name="ASBOLMO Tor Ivar" userId="536f3619-464c-4686-b0ed-e2f624f09d21" providerId="ADAL" clId="{77485D28-AB5A-4B11-9815-C1E658092FF4}" dt="2021-11-15T10:09:55.885" v="1733" actId="26606"/>
          <ac:spMkLst>
            <pc:docMk/>
            <pc:sldMk cId="1819853291" sldId="284"/>
            <ac:spMk id="71" creationId="{DD651B61-325E-4E73-8445-38B0DE8AAAB6}"/>
          </ac:spMkLst>
        </pc:spChg>
        <pc:spChg chg="add">
          <ac:chgData name="ASBOLMO Tor Ivar" userId="536f3619-464c-4686-b0ed-e2f624f09d21" providerId="ADAL" clId="{77485D28-AB5A-4B11-9815-C1E658092FF4}" dt="2021-11-15T10:09:55.885" v="1733" actId="26606"/>
          <ac:spMkLst>
            <pc:docMk/>
            <pc:sldMk cId="1819853291" sldId="284"/>
            <ac:spMk id="73" creationId="{B42E5253-D3AC-4AC2-B766-8B34F13C2F5E}"/>
          </ac:spMkLst>
        </pc:spChg>
        <pc:spChg chg="add">
          <ac:chgData name="ASBOLMO Tor Ivar" userId="536f3619-464c-4686-b0ed-e2f624f09d21" providerId="ADAL" clId="{77485D28-AB5A-4B11-9815-C1E658092FF4}" dt="2021-11-15T10:09:55.885" v="1733" actId="26606"/>
          <ac:spMkLst>
            <pc:docMk/>
            <pc:sldMk cId="1819853291" sldId="284"/>
            <ac:spMk id="75" creationId="{10AE8D57-436A-4073-9A75-15BB5949F8B4}"/>
          </ac:spMkLst>
        </pc:spChg>
        <pc:spChg chg="add">
          <ac:chgData name="ASBOLMO Tor Ivar" userId="536f3619-464c-4686-b0ed-e2f624f09d21" providerId="ADAL" clId="{77485D28-AB5A-4B11-9815-C1E658092FF4}" dt="2021-11-15T10:09:55.885" v="1733" actId="26606"/>
          <ac:spMkLst>
            <pc:docMk/>
            <pc:sldMk cId="1819853291" sldId="284"/>
            <ac:spMk id="77" creationId="{E2852671-8EB6-4EAF-8AF8-65CF3FD66456}"/>
          </ac:spMkLst>
        </pc:spChg>
        <pc:spChg chg="add">
          <ac:chgData name="ASBOLMO Tor Ivar" userId="536f3619-464c-4686-b0ed-e2f624f09d21" providerId="ADAL" clId="{77485D28-AB5A-4B11-9815-C1E658092FF4}" dt="2021-11-15T10:09:55.885" v="1733" actId="26606"/>
          <ac:spMkLst>
            <pc:docMk/>
            <pc:sldMk cId="1819853291" sldId="284"/>
            <ac:spMk id="79" creationId="{26B4480E-B7FF-4481-890E-043A69AE6FE2}"/>
          </ac:spMkLst>
        </pc:spChg>
        <pc:grpChg chg="add">
          <ac:chgData name="ASBOLMO Tor Ivar" userId="536f3619-464c-4686-b0ed-e2f624f09d21" providerId="ADAL" clId="{77485D28-AB5A-4B11-9815-C1E658092FF4}" dt="2021-11-15T10:09:55.885" v="1733" actId="26606"/>
          <ac:grpSpMkLst>
            <pc:docMk/>
            <pc:sldMk cId="1819853291" sldId="284"/>
            <ac:grpSpMk id="81" creationId="{79394E1F-0B5F-497D-B2A6-8383A2A54834}"/>
          </ac:grpSpMkLst>
        </pc:grpChg>
        <pc:picChg chg="add mod">
          <ac:chgData name="ASBOLMO Tor Ivar" userId="536f3619-464c-4686-b0ed-e2f624f09d21" providerId="ADAL" clId="{77485D28-AB5A-4B11-9815-C1E658092FF4}" dt="2021-11-15T10:22:56.344" v="1926" actId="1076"/>
          <ac:picMkLst>
            <pc:docMk/>
            <pc:sldMk cId="1819853291" sldId="284"/>
            <ac:picMk id="1026" creationId="{A20F43CF-1C2E-4843-848A-3E8F144CCD7A}"/>
          </ac:picMkLst>
        </pc:picChg>
      </pc:sldChg>
    </pc:docChg>
  </pc:docChgLst>
  <pc:docChgLst>
    <pc:chgData name="ASBOLMO Tor Ivar" userId="536f3619-464c-4686-b0ed-e2f624f09d21" providerId="ADAL" clId="{07FA36BE-B53D-49F5-B84B-8889BC252D2C}"/>
    <pc:docChg chg="undo custSel addSld delSld modSld sldOrd">
      <pc:chgData name="ASBOLMO Tor Ivar" userId="536f3619-464c-4686-b0ed-e2f624f09d21" providerId="ADAL" clId="{07FA36BE-B53D-49F5-B84B-8889BC252D2C}" dt="2021-10-12T08:48:53.407" v="10377" actId="20577"/>
      <pc:docMkLst>
        <pc:docMk/>
      </pc:docMkLst>
      <pc:sldChg chg="del">
        <pc:chgData name="ASBOLMO Tor Ivar" userId="536f3619-464c-4686-b0ed-e2f624f09d21" providerId="ADAL" clId="{07FA36BE-B53D-49F5-B84B-8889BC252D2C}" dt="2021-09-28T07:28:48.643" v="1797" actId="2696"/>
        <pc:sldMkLst>
          <pc:docMk/>
          <pc:sldMk cId="263784652" sldId="258"/>
        </pc:sldMkLst>
      </pc:sldChg>
      <pc:sldChg chg="modSp mod">
        <pc:chgData name="ASBOLMO Tor Ivar" userId="536f3619-464c-4686-b0ed-e2f624f09d21" providerId="ADAL" clId="{07FA36BE-B53D-49F5-B84B-8889BC252D2C}" dt="2021-09-30T11:43:24.334" v="7172" actId="20577"/>
        <pc:sldMkLst>
          <pc:docMk/>
          <pc:sldMk cId="2612454071" sldId="259"/>
        </pc:sldMkLst>
        <pc:spChg chg="mod">
          <ac:chgData name="ASBOLMO Tor Ivar" userId="536f3619-464c-4686-b0ed-e2f624f09d21" providerId="ADAL" clId="{07FA36BE-B53D-49F5-B84B-8889BC252D2C}" dt="2021-09-30T11:43:24.334" v="7172" actId="20577"/>
          <ac:spMkLst>
            <pc:docMk/>
            <pc:sldMk cId="2612454071" sldId="259"/>
            <ac:spMk id="7" creationId="{697C2B28-87B7-461B-A820-7A0C0C02482E}"/>
          </ac:spMkLst>
        </pc:spChg>
      </pc:sldChg>
      <pc:sldChg chg="modSp mod modNotesTx">
        <pc:chgData name="ASBOLMO Tor Ivar" userId="536f3619-464c-4686-b0ed-e2f624f09d21" providerId="ADAL" clId="{07FA36BE-B53D-49F5-B84B-8889BC252D2C}" dt="2021-10-12T07:14:35.714" v="10130" actId="20577"/>
        <pc:sldMkLst>
          <pc:docMk/>
          <pc:sldMk cId="3396323645" sldId="260"/>
        </pc:sldMkLst>
        <pc:spChg chg="mod">
          <ac:chgData name="ASBOLMO Tor Ivar" userId="536f3619-464c-4686-b0ed-e2f624f09d21" providerId="ADAL" clId="{07FA36BE-B53D-49F5-B84B-8889BC252D2C}" dt="2021-09-30T11:41:19.421" v="6422" actId="20577"/>
          <ac:spMkLst>
            <pc:docMk/>
            <pc:sldMk cId="3396323645" sldId="260"/>
            <ac:spMk id="4" creationId="{6DE202A2-B098-4A63-858F-991A604B6E7C}"/>
          </ac:spMkLst>
        </pc:spChg>
      </pc:sldChg>
      <pc:sldChg chg="addSp delSp modSp mod setBg setClrOvrMap modNotesTx">
        <pc:chgData name="ASBOLMO Tor Ivar" userId="536f3619-464c-4686-b0ed-e2f624f09d21" providerId="ADAL" clId="{07FA36BE-B53D-49F5-B84B-8889BC252D2C}" dt="2021-09-30T11:46:00.466" v="7527" actId="6549"/>
        <pc:sldMkLst>
          <pc:docMk/>
          <pc:sldMk cId="2214614841" sldId="261"/>
        </pc:sldMkLst>
        <pc:spChg chg="mod">
          <ac:chgData name="ASBOLMO Tor Ivar" userId="536f3619-464c-4686-b0ed-e2f624f09d21" providerId="ADAL" clId="{07FA36BE-B53D-49F5-B84B-8889BC252D2C}" dt="2021-09-28T07:28:28.788" v="1796" actId="26606"/>
          <ac:spMkLst>
            <pc:docMk/>
            <pc:sldMk cId="2214614841" sldId="261"/>
            <ac:spMk id="2" creationId="{569254DB-71C7-4F7C-B73A-FDB0A4EBD6D6}"/>
          </ac:spMkLst>
        </pc:spChg>
        <pc:spChg chg="add del mod">
          <ac:chgData name="ASBOLMO Tor Ivar" userId="536f3619-464c-4686-b0ed-e2f624f09d21" providerId="ADAL" clId="{07FA36BE-B53D-49F5-B84B-8889BC252D2C}" dt="2021-09-30T11:46:00.466" v="7527" actId="6549"/>
          <ac:spMkLst>
            <pc:docMk/>
            <pc:sldMk cId="2214614841" sldId="261"/>
            <ac:spMk id="3" creationId="{470C83E1-4C37-4115-B26E-B7EFE42CA544}"/>
          </ac:spMkLst>
        </pc:spChg>
        <pc:spChg chg="add del">
          <ac:chgData name="ASBOLMO Tor Ivar" userId="536f3619-464c-4686-b0ed-e2f624f09d21" providerId="ADAL" clId="{07FA36BE-B53D-49F5-B84B-8889BC252D2C}" dt="2021-09-28T07:28:28.788" v="1796" actId="26606"/>
          <ac:spMkLst>
            <pc:docMk/>
            <pc:sldMk cId="2214614841" sldId="261"/>
            <ac:spMk id="9" creationId="{F92989FB-1024-49B7-BDF1-B3CE27D48623}"/>
          </ac:spMkLst>
        </pc:spChg>
        <pc:spChg chg="add del">
          <ac:chgData name="ASBOLMO Tor Ivar" userId="536f3619-464c-4686-b0ed-e2f624f09d21" providerId="ADAL" clId="{07FA36BE-B53D-49F5-B84B-8889BC252D2C}" dt="2021-09-28T07:28:28.788" v="1796" actId="26606"/>
          <ac:spMkLst>
            <pc:docMk/>
            <pc:sldMk cId="2214614841" sldId="261"/>
            <ac:spMk id="11" creationId="{2987D6F4-EC95-4EF1-A8AD-4B70386CEEC7}"/>
          </ac:spMkLst>
        </pc:spChg>
        <pc:spChg chg="add del">
          <ac:chgData name="ASBOLMO Tor Ivar" userId="536f3619-464c-4686-b0ed-e2f624f09d21" providerId="ADAL" clId="{07FA36BE-B53D-49F5-B84B-8889BC252D2C}" dt="2021-09-28T07:28:28.788" v="1796" actId="26606"/>
          <ac:spMkLst>
            <pc:docMk/>
            <pc:sldMk cId="2214614841" sldId="261"/>
            <ac:spMk id="13" creationId="{F5F792DF-9D0A-4DB6-9A9E-7312F5A7E87D}"/>
          </ac:spMkLst>
        </pc:spChg>
        <pc:spChg chg="add del">
          <ac:chgData name="ASBOLMO Tor Ivar" userId="536f3619-464c-4686-b0ed-e2f624f09d21" providerId="ADAL" clId="{07FA36BE-B53D-49F5-B84B-8889BC252D2C}" dt="2021-09-28T07:28:28.788" v="1796" actId="26606"/>
          <ac:spMkLst>
            <pc:docMk/>
            <pc:sldMk cId="2214614841" sldId="261"/>
            <ac:spMk id="15" creationId="{7BC7EA7B-802E-41F4-8926-C4475287AA31}"/>
          </ac:spMkLst>
        </pc:spChg>
        <pc:graphicFrameChg chg="add del mod modGraphic">
          <ac:chgData name="ASBOLMO Tor Ivar" userId="536f3619-464c-4686-b0ed-e2f624f09d21" providerId="ADAL" clId="{07FA36BE-B53D-49F5-B84B-8889BC252D2C}" dt="2021-09-28T07:28:28.788" v="1796" actId="26606"/>
          <ac:graphicFrameMkLst>
            <pc:docMk/>
            <pc:sldMk cId="2214614841" sldId="261"/>
            <ac:graphicFrameMk id="5" creationId="{EA6FB9ED-E266-4C5D-8CAE-821F081D9F4D}"/>
          </ac:graphicFrameMkLst>
        </pc:graphicFrameChg>
      </pc:sldChg>
      <pc:sldChg chg="modSp new mod">
        <pc:chgData name="ASBOLMO Tor Ivar" userId="536f3619-464c-4686-b0ed-e2f624f09d21" providerId="ADAL" clId="{07FA36BE-B53D-49F5-B84B-8889BC252D2C}" dt="2021-09-30T11:33:29.738" v="4037" actId="15"/>
        <pc:sldMkLst>
          <pc:docMk/>
          <pc:sldMk cId="1107997694" sldId="262"/>
        </pc:sldMkLst>
        <pc:spChg chg="mod">
          <ac:chgData name="ASBOLMO Tor Ivar" userId="536f3619-464c-4686-b0ed-e2f624f09d21" providerId="ADAL" clId="{07FA36BE-B53D-49F5-B84B-8889BC252D2C}" dt="2021-09-28T07:03:36.492" v="24" actId="20577"/>
          <ac:spMkLst>
            <pc:docMk/>
            <pc:sldMk cId="1107997694" sldId="262"/>
            <ac:spMk id="2" creationId="{0BC50D6C-B156-438C-848D-3778FAABE5EA}"/>
          </ac:spMkLst>
        </pc:spChg>
        <pc:spChg chg="mod">
          <ac:chgData name="ASBOLMO Tor Ivar" userId="536f3619-464c-4686-b0ed-e2f624f09d21" providerId="ADAL" clId="{07FA36BE-B53D-49F5-B84B-8889BC252D2C}" dt="2021-09-30T11:33:29.738" v="4037" actId="15"/>
          <ac:spMkLst>
            <pc:docMk/>
            <pc:sldMk cId="1107997694" sldId="262"/>
            <ac:spMk id="3" creationId="{0AAD6BE3-3AFA-471C-84F1-E1726EFD3527}"/>
          </ac:spMkLst>
        </pc:spChg>
      </pc:sldChg>
      <pc:sldChg chg="modSp new mod">
        <pc:chgData name="ASBOLMO Tor Ivar" userId="536f3619-464c-4686-b0ed-e2f624f09d21" providerId="ADAL" clId="{07FA36BE-B53D-49F5-B84B-8889BC252D2C}" dt="2021-09-30T11:47:31.504" v="7592" actId="20577"/>
        <pc:sldMkLst>
          <pc:docMk/>
          <pc:sldMk cId="2687875147" sldId="263"/>
        </pc:sldMkLst>
        <pc:spChg chg="mod">
          <ac:chgData name="ASBOLMO Tor Ivar" userId="536f3619-464c-4686-b0ed-e2f624f09d21" providerId="ADAL" clId="{07FA36BE-B53D-49F5-B84B-8889BC252D2C}" dt="2021-09-28T07:30:14.652" v="1889" actId="20577"/>
          <ac:spMkLst>
            <pc:docMk/>
            <pc:sldMk cId="2687875147" sldId="263"/>
            <ac:spMk id="2" creationId="{11016AEF-965E-4D95-BD8A-CFA04C1097A5}"/>
          </ac:spMkLst>
        </pc:spChg>
        <pc:spChg chg="mod">
          <ac:chgData name="ASBOLMO Tor Ivar" userId="536f3619-464c-4686-b0ed-e2f624f09d21" providerId="ADAL" clId="{07FA36BE-B53D-49F5-B84B-8889BC252D2C}" dt="2021-09-30T11:47:31.504" v="7592" actId="20577"/>
          <ac:spMkLst>
            <pc:docMk/>
            <pc:sldMk cId="2687875147" sldId="263"/>
            <ac:spMk id="3" creationId="{486AB644-8353-4D86-AC6B-B4B2116B9658}"/>
          </ac:spMkLst>
        </pc:spChg>
      </pc:sldChg>
      <pc:sldChg chg="modSp new mod">
        <pc:chgData name="ASBOLMO Tor Ivar" userId="536f3619-464c-4686-b0ed-e2f624f09d21" providerId="ADAL" clId="{07FA36BE-B53D-49F5-B84B-8889BC252D2C}" dt="2021-09-28T07:14:57.445" v="1391"/>
        <pc:sldMkLst>
          <pc:docMk/>
          <pc:sldMk cId="2142255380" sldId="264"/>
        </pc:sldMkLst>
        <pc:spChg chg="mod">
          <ac:chgData name="ASBOLMO Tor Ivar" userId="536f3619-464c-4686-b0ed-e2f624f09d21" providerId="ADAL" clId="{07FA36BE-B53D-49F5-B84B-8889BC252D2C}" dt="2021-09-28T07:08:43.520" v="1082" actId="20577"/>
          <ac:spMkLst>
            <pc:docMk/>
            <pc:sldMk cId="2142255380" sldId="264"/>
            <ac:spMk id="2" creationId="{76286DDB-A61C-4E90-8A61-626A8C97D29B}"/>
          </ac:spMkLst>
        </pc:spChg>
        <pc:spChg chg="mod">
          <ac:chgData name="ASBOLMO Tor Ivar" userId="536f3619-464c-4686-b0ed-e2f624f09d21" providerId="ADAL" clId="{07FA36BE-B53D-49F5-B84B-8889BC252D2C}" dt="2021-09-28T07:14:57.445" v="1391"/>
          <ac:spMkLst>
            <pc:docMk/>
            <pc:sldMk cId="2142255380" sldId="264"/>
            <ac:spMk id="3" creationId="{13BF2AE5-FAC0-4843-BE42-748683E45B02}"/>
          </ac:spMkLst>
        </pc:spChg>
      </pc:sldChg>
      <pc:sldChg chg="addSp modSp new mod setBg modNotesTx">
        <pc:chgData name="ASBOLMO Tor Ivar" userId="536f3619-464c-4686-b0ed-e2f624f09d21" providerId="ADAL" clId="{07FA36BE-B53D-49F5-B84B-8889BC252D2C}" dt="2021-10-12T06:54:54.404" v="9444" actId="20577"/>
        <pc:sldMkLst>
          <pc:docMk/>
          <pc:sldMk cId="2970209902" sldId="265"/>
        </pc:sldMkLst>
        <pc:spChg chg="mod">
          <ac:chgData name="ASBOLMO Tor Ivar" userId="536f3619-464c-4686-b0ed-e2f624f09d21" providerId="ADAL" clId="{07FA36BE-B53D-49F5-B84B-8889BC252D2C}" dt="2021-09-28T07:23:15.766" v="1675" actId="26606"/>
          <ac:spMkLst>
            <pc:docMk/>
            <pc:sldMk cId="2970209902" sldId="265"/>
            <ac:spMk id="2" creationId="{E38960A6-EC24-41A5-8237-EC8E1C40BDA3}"/>
          </ac:spMkLst>
        </pc:spChg>
        <pc:spChg chg="mod">
          <ac:chgData name="ASBOLMO Tor Ivar" userId="536f3619-464c-4686-b0ed-e2f624f09d21" providerId="ADAL" clId="{07FA36BE-B53D-49F5-B84B-8889BC252D2C}" dt="2021-09-28T07:24:35.802" v="1763" actId="20577"/>
          <ac:spMkLst>
            <pc:docMk/>
            <pc:sldMk cId="2970209902" sldId="265"/>
            <ac:spMk id="3" creationId="{0C56DFAE-758E-4839-8EC7-F6780CC69D6E}"/>
          </ac:spMkLst>
        </pc:spChg>
        <pc:spChg chg="add">
          <ac:chgData name="ASBOLMO Tor Ivar" userId="536f3619-464c-4686-b0ed-e2f624f09d21" providerId="ADAL" clId="{07FA36BE-B53D-49F5-B84B-8889BC252D2C}" dt="2021-09-28T07:23:15.766" v="1675" actId="26606"/>
          <ac:spMkLst>
            <pc:docMk/>
            <pc:sldMk cId="2970209902" sldId="265"/>
            <ac:spMk id="14" creationId="{118310A3-1517-431E-A8FC-5E6F018BC69B}"/>
          </ac:spMkLst>
        </pc:spChg>
        <pc:spChg chg="add">
          <ac:chgData name="ASBOLMO Tor Ivar" userId="536f3619-464c-4686-b0ed-e2f624f09d21" providerId="ADAL" clId="{07FA36BE-B53D-49F5-B84B-8889BC252D2C}" dt="2021-09-28T07:23:15.766" v="1675" actId="26606"/>
          <ac:spMkLst>
            <pc:docMk/>
            <pc:sldMk cId="2970209902" sldId="265"/>
            <ac:spMk id="16" creationId="{7F23E396-BE04-4D91-89A5-24877C3E96D3}"/>
          </ac:spMkLst>
        </pc:spChg>
        <pc:spChg chg="add">
          <ac:chgData name="ASBOLMO Tor Ivar" userId="536f3619-464c-4686-b0ed-e2f624f09d21" providerId="ADAL" clId="{07FA36BE-B53D-49F5-B84B-8889BC252D2C}" dt="2021-09-28T07:23:15.766" v="1675" actId="26606"/>
          <ac:spMkLst>
            <pc:docMk/>
            <pc:sldMk cId="2970209902" sldId="265"/>
            <ac:spMk id="18" creationId="{3250CC05-D6B0-42F7-9792-8677B5394814}"/>
          </ac:spMkLst>
        </pc:spChg>
        <pc:spChg chg="add">
          <ac:chgData name="ASBOLMO Tor Ivar" userId="536f3619-464c-4686-b0ed-e2f624f09d21" providerId="ADAL" clId="{07FA36BE-B53D-49F5-B84B-8889BC252D2C}" dt="2021-09-28T07:23:15.766" v="1675" actId="26606"/>
          <ac:spMkLst>
            <pc:docMk/>
            <pc:sldMk cId="2970209902" sldId="265"/>
            <ac:spMk id="20" creationId="{B0704962-EC61-43A0-B8F5-F0E73686A3B5}"/>
          </ac:spMkLst>
        </pc:spChg>
        <pc:spChg chg="add">
          <ac:chgData name="ASBOLMO Tor Ivar" userId="536f3619-464c-4686-b0ed-e2f624f09d21" providerId="ADAL" clId="{07FA36BE-B53D-49F5-B84B-8889BC252D2C}" dt="2021-09-28T07:23:15.766" v="1675" actId="26606"/>
          <ac:spMkLst>
            <pc:docMk/>
            <pc:sldMk cId="2970209902" sldId="265"/>
            <ac:spMk id="22" creationId="{90DBC3A1-652F-4058-94C8-0F512D44281A}"/>
          </ac:spMkLst>
        </pc:spChg>
        <pc:spChg chg="add">
          <ac:chgData name="ASBOLMO Tor Ivar" userId="536f3619-464c-4686-b0ed-e2f624f09d21" providerId="ADAL" clId="{07FA36BE-B53D-49F5-B84B-8889BC252D2C}" dt="2021-09-28T07:23:15.766" v="1675" actId="26606"/>
          <ac:spMkLst>
            <pc:docMk/>
            <pc:sldMk cId="2970209902" sldId="265"/>
            <ac:spMk id="24" creationId="{5A205CC8-8A08-4581-B9ED-683CF3A04470}"/>
          </ac:spMkLst>
        </pc:spChg>
        <pc:spChg chg="add">
          <ac:chgData name="ASBOLMO Tor Ivar" userId="536f3619-464c-4686-b0ed-e2f624f09d21" providerId="ADAL" clId="{07FA36BE-B53D-49F5-B84B-8889BC252D2C}" dt="2021-09-28T07:23:15.766" v="1675" actId="26606"/>
          <ac:spMkLst>
            <pc:docMk/>
            <pc:sldMk cId="2970209902" sldId="265"/>
            <ac:spMk id="26" creationId="{0D090A5C-3625-4701-8C21-52969B3A7BC9}"/>
          </ac:spMkLst>
        </pc:spChg>
        <pc:picChg chg="add mod ord">
          <ac:chgData name="ASBOLMO Tor Ivar" userId="536f3619-464c-4686-b0ed-e2f624f09d21" providerId="ADAL" clId="{07FA36BE-B53D-49F5-B84B-8889BC252D2C}" dt="2021-09-28T07:23:15.766" v="1675" actId="26606"/>
          <ac:picMkLst>
            <pc:docMk/>
            <pc:sldMk cId="2970209902" sldId="265"/>
            <ac:picMk id="5" creationId="{10B3C1DD-560B-4E89-9FDC-38E10A320C77}"/>
          </ac:picMkLst>
        </pc:picChg>
        <pc:picChg chg="add mod">
          <ac:chgData name="ASBOLMO Tor Ivar" userId="536f3619-464c-4686-b0ed-e2f624f09d21" providerId="ADAL" clId="{07FA36BE-B53D-49F5-B84B-8889BC252D2C}" dt="2021-09-28T07:26:42.907" v="1766" actId="1076"/>
          <ac:picMkLst>
            <pc:docMk/>
            <pc:sldMk cId="2970209902" sldId="265"/>
            <ac:picMk id="7" creationId="{5F7C3217-ABD9-48B3-8B06-0D2C520CF876}"/>
          </ac:picMkLst>
        </pc:picChg>
        <pc:picChg chg="add mod">
          <ac:chgData name="ASBOLMO Tor Ivar" userId="536f3619-464c-4686-b0ed-e2f624f09d21" providerId="ADAL" clId="{07FA36BE-B53D-49F5-B84B-8889BC252D2C}" dt="2021-09-28T07:23:15.766" v="1675" actId="26606"/>
          <ac:picMkLst>
            <pc:docMk/>
            <pc:sldMk cId="2970209902" sldId="265"/>
            <ac:picMk id="9" creationId="{6ED0B69B-6DCF-4E96-8FE6-67671EAB33D4}"/>
          </ac:picMkLst>
        </pc:picChg>
        <pc:picChg chg="add mod">
          <ac:chgData name="ASBOLMO Tor Ivar" userId="536f3619-464c-4686-b0ed-e2f624f09d21" providerId="ADAL" clId="{07FA36BE-B53D-49F5-B84B-8889BC252D2C}" dt="2021-09-28T07:26:51.653" v="1768" actId="1076"/>
          <ac:picMkLst>
            <pc:docMk/>
            <pc:sldMk cId="2970209902" sldId="265"/>
            <ac:picMk id="11" creationId="{BCAD491E-F8B1-4A21-A085-94B0BDD12EAB}"/>
          </ac:picMkLst>
        </pc:picChg>
      </pc:sldChg>
      <pc:sldChg chg="modSp new mod">
        <pc:chgData name="ASBOLMO Tor Ivar" userId="536f3619-464c-4686-b0ed-e2f624f09d21" providerId="ADAL" clId="{07FA36BE-B53D-49F5-B84B-8889BC252D2C}" dt="2021-09-30T11:33:56.623" v="4098" actId="20577"/>
        <pc:sldMkLst>
          <pc:docMk/>
          <pc:sldMk cId="4034642169" sldId="266"/>
        </pc:sldMkLst>
        <pc:spChg chg="mod">
          <ac:chgData name="ASBOLMO Tor Ivar" userId="536f3619-464c-4686-b0ed-e2f624f09d21" providerId="ADAL" clId="{07FA36BE-B53D-49F5-B84B-8889BC252D2C}" dt="2021-09-28T07:30:32.732" v="1916" actId="20577"/>
          <ac:spMkLst>
            <pc:docMk/>
            <pc:sldMk cId="4034642169" sldId="266"/>
            <ac:spMk id="2" creationId="{D9FE1750-7913-4FE2-BFD3-2EA0565399CD}"/>
          </ac:spMkLst>
        </pc:spChg>
        <pc:spChg chg="mod">
          <ac:chgData name="ASBOLMO Tor Ivar" userId="536f3619-464c-4686-b0ed-e2f624f09d21" providerId="ADAL" clId="{07FA36BE-B53D-49F5-B84B-8889BC252D2C}" dt="2021-09-30T11:33:56.623" v="4098" actId="20577"/>
          <ac:spMkLst>
            <pc:docMk/>
            <pc:sldMk cId="4034642169" sldId="266"/>
            <ac:spMk id="3" creationId="{0E757DA4-EA6D-4C90-ACEE-DC6030082F88}"/>
          </ac:spMkLst>
        </pc:spChg>
      </pc:sldChg>
      <pc:sldChg chg="modSp new mod modNotesTx">
        <pc:chgData name="ASBOLMO Tor Ivar" userId="536f3619-464c-4686-b0ed-e2f624f09d21" providerId="ADAL" clId="{07FA36BE-B53D-49F5-B84B-8889BC252D2C}" dt="2021-10-12T07:22:09.127" v="10152" actId="20577"/>
        <pc:sldMkLst>
          <pc:docMk/>
          <pc:sldMk cId="388716931" sldId="267"/>
        </pc:sldMkLst>
        <pc:spChg chg="mod">
          <ac:chgData name="ASBOLMO Tor Ivar" userId="536f3619-464c-4686-b0ed-e2f624f09d21" providerId="ADAL" clId="{07FA36BE-B53D-49F5-B84B-8889BC252D2C}" dt="2021-09-29T07:48:37.564" v="2040" actId="20577"/>
          <ac:spMkLst>
            <pc:docMk/>
            <pc:sldMk cId="388716931" sldId="267"/>
            <ac:spMk id="2" creationId="{C04EB3E4-5FAC-479A-8848-7F3E2F2B19EF}"/>
          </ac:spMkLst>
        </pc:spChg>
        <pc:spChg chg="mod">
          <ac:chgData name="ASBOLMO Tor Ivar" userId="536f3619-464c-4686-b0ed-e2f624f09d21" providerId="ADAL" clId="{07FA36BE-B53D-49F5-B84B-8889BC252D2C}" dt="2021-10-12T06:55:12.222" v="9451" actId="20577"/>
          <ac:spMkLst>
            <pc:docMk/>
            <pc:sldMk cId="388716931" sldId="267"/>
            <ac:spMk id="3" creationId="{B121C141-1373-4BD6-B0B6-50C6EB07313B}"/>
          </ac:spMkLst>
        </pc:spChg>
      </pc:sldChg>
      <pc:sldChg chg="modSp new mod ord">
        <pc:chgData name="ASBOLMO Tor Ivar" userId="536f3619-464c-4686-b0ed-e2f624f09d21" providerId="ADAL" clId="{07FA36BE-B53D-49F5-B84B-8889BC252D2C}" dt="2021-09-30T11:48:12.246" v="7630" actId="20577"/>
        <pc:sldMkLst>
          <pc:docMk/>
          <pc:sldMk cId="3718370648" sldId="268"/>
        </pc:sldMkLst>
        <pc:spChg chg="mod">
          <ac:chgData name="ASBOLMO Tor Ivar" userId="536f3619-464c-4686-b0ed-e2f624f09d21" providerId="ADAL" clId="{07FA36BE-B53D-49F5-B84B-8889BC252D2C}" dt="2021-09-29T07:53:33.370" v="2849" actId="20577"/>
          <ac:spMkLst>
            <pc:docMk/>
            <pc:sldMk cId="3718370648" sldId="268"/>
            <ac:spMk id="2" creationId="{5D8C6AF5-E382-40BB-B13D-FBFFF329112A}"/>
          </ac:spMkLst>
        </pc:spChg>
        <pc:spChg chg="mod">
          <ac:chgData name="ASBOLMO Tor Ivar" userId="536f3619-464c-4686-b0ed-e2f624f09d21" providerId="ADAL" clId="{07FA36BE-B53D-49F5-B84B-8889BC252D2C}" dt="2021-09-30T11:48:12.246" v="7630" actId="20577"/>
          <ac:spMkLst>
            <pc:docMk/>
            <pc:sldMk cId="3718370648" sldId="268"/>
            <ac:spMk id="3" creationId="{F3C14A1E-3BED-49F0-901A-B59E03475489}"/>
          </ac:spMkLst>
        </pc:spChg>
      </pc:sldChg>
      <pc:sldChg chg="addSp delSp modSp new mod ord setBg">
        <pc:chgData name="ASBOLMO Tor Ivar" userId="536f3619-464c-4686-b0ed-e2f624f09d21" providerId="ADAL" clId="{07FA36BE-B53D-49F5-B84B-8889BC252D2C}" dt="2021-09-30T11:30:14.521" v="3924"/>
        <pc:sldMkLst>
          <pc:docMk/>
          <pc:sldMk cId="4093213415" sldId="269"/>
        </pc:sldMkLst>
        <pc:spChg chg="mod">
          <ac:chgData name="ASBOLMO Tor Ivar" userId="536f3619-464c-4686-b0ed-e2f624f09d21" providerId="ADAL" clId="{07FA36BE-B53D-49F5-B84B-8889BC252D2C}" dt="2021-09-29T08:05:05.748" v="3747" actId="26606"/>
          <ac:spMkLst>
            <pc:docMk/>
            <pc:sldMk cId="4093213415" sldId="269"/>
            <ac:spMk id="2" creationId="{930E68B4-CE12-4788-91F1-2C89AF35EAB4}"/>
          </ac:spMkLst>
        </pc:spChg>
        <pc:spChg chg="mod">
          <ac:chgData name="ASBOLMO Tor Ivar" userId="536f3619-464c-4686-b0ed-e2f624f09d21" providerId="ADAL" clId="{07FA36BE-B53D-49F5-B84B-8889BC252D2C}" dt="2021-09-29T08:05:16.339" v="3749" actId="1076"/>
          <ac:spMkLst>
            <pc:docMk/>
            <pc:sldMk cId="4093213415" sldId="269"/>
            <ac:spMk id="3" creationId="{5B80B1DD-10FC-47AB-923B-6C1C49B5E94D}"/>
          </ac:spMkLst>
        </pc:spChg>
        <pc:spChg chg="add del">
          <ac:chgData name="ASBOLMO Tor Ivar" userId="536f3619-464c-4686-b0ed-e2f624f09d21" providerId="ADAL" clId="{07FA36BE-B53D-49F5-B84B-8889BC252D2C}" dt="2021-09-29T08:05:05.733" v="3746" actId="26606"/>
          <ac:spMkLst>
            <pc:docMk/>
            <pc:sldMk cId="4093213415" sldId="269"/>
            <ac:spMk id="10" creationId="{F875149D-F692-45DA-8324-D5E0193D5FC4}"/>
          </ac:spMkLst>
        </pc:spChg>
        <pc:spChg chg="add del">
          <ac:chgData name="ASBOLMO Tor Ivar" userId="536f3619-464c-4686-b0ed-e2f624f09d21" providerId="ADAL" clId="{07FA36BE-B53D-49F5-B84B-8889BC252D2C}" dt="2021-09-29T08:05:05.733" v="3746" actId="26606"/>
          <ac:spMkLst>
            <pc:docMk/>
            <pc:sldMk cId="4093213415" sldId="269"/>
            <ac:spMk id="12" creationId="{C0B19935-C760-4698-9DD1-973C8A428D26}"/>
          </ac:spMkLst>
        </pc:spChg>
        <pc:spChg chg="add del">
          <ac:chgData name="ASBOLMO Tor Ivar" userId="536f3619-464c-4686-b0ed-e2f624f09d21" providerId="ADAL" clId="{07FA36BE-B53D-49F5-B84B-8889BC252D2C}" dt="2021-09-29T08:05:05.733" v="3746" actId="26606"/>
          <ac:spMkLst>
            <pc:docMk/>
            <pc:sldMk cId="4093213415" sldId="269"/>
            <ac:spMk id="14" creationId="{08990612-E008-4F02-AEBB-B140BE753558}"/>
          </ac:spMkLst>
        </pc:spChg>
        <pc:spChg chg="add del">
          <ac:chgData name="ASBOLMO Tor Ivar" userId="536f3619-464c-4686-b0ed-e2f624f09d21" providerId="ADAL" clId="{07FA36BE-B53D-49F5-B84B-8889BC252D2C}" dt="2021-09-29T08:05:05.733" v="3746" actId="26606"/>
          <ac:spMkLst>
            <pc:docMk/>
            <pc:sldMk cId="4093213415" sldId="269"/>
            <ac:spMk id="16" creationId="{A310A41F-3A14-4150-B6CF-0A577DDDEAD2}"/>
          </ac:spMkLst>
        </pc:spChg>
        <pc:spChg chg="add">
          <ac:chgData name="ASBOLMO Tor Ivar" userId="536f3619-464c-4686-b0ed-e2f624f09d21" providerId="ADAL" clId="{07FA36BE-B53D-49F5-B84B-8889BC252D2C}" dt="2021-09-29T08:05:05.748" v="3747" actId="26606"/>
          <ac:spMkLst>
            <pc:docMk/>
            <pc:sldMk cId="4093213415" sldId="269"/>
            <ac:spMk id="18" creationId="{7B89EEFD-93BC-4ACF-962C-E6279E72B00B}"/>
          </ac:spMkLst>
        </pc:spChg>
        <pc:spChg chg="add">
          <ac:chgData name="ASBOLMO Tor Ivar" userId="536f3619-464c-4686-b0ed-e2f624f09d21" providerId="ADAL" clId="{07FA36BE-B53D-49F5-B84B-8889BC252D2C}" dt="2021-09-29T08:05:05.748" v="3747" actId="26606"/>
          <ac:spMkLst>
            <pc:docMk/>
            <pc:sldMk cId="4093213415" sldId="269"/>
            <ac:spMk id="19" creationId="{F875149D-F692-45DA-8324-D5E0193D5FC4}"/>
          </ac:spMkLst>
        </pc:spChg>
        <pc:spChg chg="add">
          <ac:chgData name="ASBOLMO Tor Ivar" userId="536f3619-464c-4686-b0ed-e2f624f09d21" providerId="ADAL" clId="{07FA36BE-B53D-49F5-B84B-8889BC252D2C}" dt="2021-09-29T08:05:05.748" v="3747" actId="26606"/>
          <ac:spMkLst>
            <pc:docMk/>
            <pc:sldMk cId="4093213415" sldId="269"/>
            <ac:spMk id="20" creationId="{C0B19935-C760-4698-9DD1-973C8A428D26}"/>
          </ac:spMkLst>
        </pc:spChg>
        <pc:spChg chg="add">
          <ac:chgData name="ASBOLMO Tor Ivar" userId="536f3619-464c-4686-b0ed-e2f624f09d21" providerId="ADAL" clId="{07FA36BE-B53D-49F5-B84B-8889BC252D2C}" dt="2021-09-29T08:05:05.748" v="3747" actId="26606"/>
          <ac:spMkLst>
            <pc:docMk/>
            <pc:sldMk cId="4093213415" sldId="269"/>
            <ac:spMk id="21" creationId="{08990612-E008-4F02-AEBB-B140BE753558}"/>
          </ac:spMkLst>
        </pc:spChg>
        <pc:spChg chg="add">
          <ac:chgData name="ASBOLMO Tor Ivar" userId="536f3619-464c-4686-b0ed-e2f624f09d21" providerId="ADAL" clId="{07FA36BE-B53D-49F5-B84B-8889BC252D2C}" dt="2021-09-29T08:05:05.748" v="3747" actId="26606"/>
          <ac:spMkLst>
            <pc:docMk/>
            <pc:sldMk cId="4093213415" sldId="269"/>
            <ac:spMk id="22" creationId="{A310A41F-3A14-4150-B6CF-0A577DDDEAD2}"/>
          </ac:spMkLst>
        </pc:spChg>
        <pc:picChg chg="add del mod">
          <ac:chgData name="ASBOLMO Tor Ivar" userId="536f3619-464c-4686-b0ed-e2f624f09d21" providerId="ADAL" clId="{07FA36BE-B53D-49F5-B84B-8889BC252D2C}" dt="2021-09-29T08:05:25.188" v="3751" actId="478"/>
          <ac:picMkLst>
            <pc:docMk/>
            <pc:sldMk cId="4093213415" sldId="269"/>
            <ac:picMk id="5" creationId="{5189EE00-F1C8-47D0-8284-2514D630DAFB}"/>
          </ac:picMkLst>
        </pc:picChg>
        <pc:picChg chg="add mod">
          <ac:chgData name="ASBOLMO Tor Ivar" userId="536f3619-464c-4686-b0ed-e2f624f09d21" providerId="ADAL" clId="{07FA36BE-B53D-49F5-B84B-8889BC252D2C}" dt="2021-09-29T08:06:03.734" v="3754" actId="14100"/>
          <ac:picMkLst>
            <pc:docMk/>
            <pc:sldMk cId="4093213415" sldId="269"/>
            <ac:picMk id="7" creationId="{88E86731-A507-457B-A06D-BD15EB0210B6}"/>
          </ac:picMkLst>
        </pc:picChg>
      </pc:sldChg>
      <pc:sldChg chg="modSp new mod ord">
        <pc:chgData name="ASBOLMO Tor Ivar" userId="536f3619-464c-4686-b0ed-e2f624f09d21" providerId="ADAL" clId="{07FA36BE-B53D-49F5-B84B-8889BC252D2C}" dt="2021-10-12T08:48:53.407" v="10377" actId="20577"/>
        <pc:sldMkLst>
          <pc:docMk/>
          <pc:sldMk cId="3742544238" sldId="270"/>
        </pc:sldMkLst>
        <pc:spChg chg="mod">
          <ac:chgData name="ASBOLMO Tor Ivar" userId="536f3619-464c-4686-b0ed-e2f624f09d21" providerId="ADAL" clId="{07FA36BE-B53D-49F5-B84B-8889BC252D2C}" dt="2021-10-12T06:58:40.496" v="9643" actId="20577"/>
          <ac:spMkLst>
            <pc:docMk/>
            <pc:sldMk cId="3742544238" sldId="270"/>
            <ac:spMk id="2" creationId="{BEFF0969-D968-49E2-B36E-1DBD05C0F046}"/>
          </ac:spMkLst>
        </pc:spChg>
        <pc:spChg chg="mod">
          <ac:chgData name="ASBOLMO Tor Ivar" userId="536f3619-464c-4686-b0ed-e2f624f09d21" providerId="ADAL" clId="{07FA36BE-B53D-49F5-B84B-8889BC252D2C}" dt="2021-10-12T08:48:53.407" v="10377" actId="20577"/>
          <ac:spMkLst>
            <pc:docMk/>
            <pc:sldMk cId="3742544238" sldId="270"/>
            <ac:spMk id="3" creationId="{C5DBB442-293A-45BD-B6A4-A0CCF1D60E2E}"/>
          </ac:spMkLst>
        </pc:spChg>
      </pc:sldChg>
      <pc:sldChg chg="modSp new mod">
        <pc:chgData name="ASBOLMO Tor Ivar" userId="536f3619-464c-4686-b0ed-e2f624f09d21" providerId="ADAL" clId="{07FA36BE-B53D-49F5-B84B-8889BC252D2C}" dt="2021-10-12T08:37:59.048" v="10330" actId="20577"/>
        <pc:sldMkLst>
          <pc:docMk/>
          <pc:sldMk cId="3153813582" sldId="271"/>
        </pc:sldMkLst>
        <pc:spChg chg="mod">
          <ac:chgData name="ASBOLMO Tor Ivar" userId="536f3619-464c-4686-b0ed-e2f624f09d21" providerId="ADAL" clId="{07FA36BE-B53D-49F5-B84B-8889BC252D2C}" dt="2021-10-12T08:36:54.805" v="10159" actId="20577"/>
          <ac:spMkLst>
            <pc:docMk/>
            <pc:sldMk cId="3153813582" sldId="271"/>
            <ac:spMk id="2" creationId="{F2A71FEF-4CE5-4D02-B7AE-B250DFC610CD}"/>
          </ac:spMkLst>
        </pc:spChg>
        <pc:spChg chg="mod">
          <ac:chgData name="ASBOLMO Tor Ivar" userId="536f3619-464c-4686-b0ed-e2f624f09d21" providerId="ADAL" clId="{07FA36BE-B53D-49F5-B84B-8889BC252D2C}" dt="2021-10-12T08:37:59.048" v="10330" actId="20577"/>
          <ac:spMkLst>
            <pc:docMk/>
            <pc:sldMk cId="3153813582" sldId="271"/>
            <ac:spMk id="3" creationId="{442DF52A-BB20-4F16-B6BA-EAAD6A16AA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B3CD8-2F96-4EB2-B2B3-12BCED0425B3}" type="datetimeFigureOut">
              <a:rPr lang="en-GB" smtClean="0"/>
              <a:t>22/11/2021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CD8CD-6B97-467A-8723-ED21713F7384}" type="slidenum">
              <a:rPr lang="en-GB" smtClean="0"/>
              <a:t>‹#›</a:t>
            </a:fld>
            <a:endParaRPr lang="en-GB"/>
          </a:p>
        </p:txBody>
      </p:sp>
    </p:spTree>
    <p:extLst>
      <p:ext uri="{BB962C8B-B14F-4D97-AF65-F5344CB8AC3E}">
        <p14:creationId xmlns:p14="http://schemas.microsoft.com/office/powerpoint/2010/main" val="267027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cloud-adoption-framework/ready/enterprise-scale/design-guideline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cs.microsoft.com/en-us/azure/cloud-adoption-framework/ready/enterprise-scale/implementation" TargetMode="External"/><Relationship Id="rId4" Type="http://schemas.openxmlformats.org/officeDocument/2006/relationships/hyperlink" Target="https://docs.microsoft.com/en-us/azure/cloud-adoption-framework/ready/enterprise-scale/architectu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Azure/Enterprise-Scale/blob/main/docs/reference/treyresearch/README.m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blog/create-a-transit-vnet-using-vnet-pee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1</a:t>
            </a:fld>
            <a:endParaRPr lang="en-GB"/>
          </a:p>
        </p:txBody>
      </p:sp>
    </p:spTree>
    <p:extLst>
      <p:ext uri="{BB962C8B-B14F-4D97-AF65-F5344CB8AC3E}">
        <p14:creationId xmlns:p14="http://schemas.microsoft.com/office/powerpoint/2010/main" val="3958643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https://github.com/Azure/Enterprise-Scale/blob/main/docs/reference/contoso/Readme.md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Enterprises with need for hub-spoke and full blown global Azure </a:t>
            </a:r>
            <a:r>
              <a:rPr lang="en-GB" dirty="0" err="1"/>
              <a:t>vWan</a:t>
            </a:r>
            <a:r>
              <a:rPr lang="en-GB" dirty="0"/>
              <a:t> configuration. Auto-</a:t>
            </a:r>
            <a:r>
              <a:rPr lang="en-GB" dirty="0" err="1"/>
              <a:t>peerings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C9D1D9"/>
                </a:solidFill>
                <a:effectLst/>
                <a:latin typeface="-apple-system"/>
              </a:rPr>
              <a:t>Azure Virtual WAN is a Microsoft-managed solution that provides end-to-end, global, and dynamic transit connectivity by default. Virtual WAN hubs eliminate the need to manually configure network connectivity. For example, you don't need to manage user-defined routes (UDR) or network virtual appliances (NVAs) to enable global transit connectivity. Virtual WAN simplifies end-to-end network connectivity in Azure, and to Azure from on-premises, by creating a hub-and-spoke network architecture.</a:t>
            </a:r>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14</a:t>
            </a:fld>
            <a:endParaRPr lang="en-GB"/>
          </a:p>
        </p:txBody>
      </p:sp>
    </p:spTree>
    <p:extLst>
      <p:ext uri="{BB962C8B-B14F-4D97-AF65-F5344CB8AC3E}">
        <p14:creationId xmlns:p14="http://schemas.microsoft.com/office/powerpoint/2010/main" val="36640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GitHub repo -&gt; Management Groups -&gt; Subscriptions -&gt; Resource Groups</a:t>
            </a:r>
          </a:p>
          <a:p>
            <a:endParaRPr lang="en-GB" dirty="0"/>
          </a:p>
          <a:p>
            <a:r>
              <a:rPr lang="en-GB" dirty="0" err="1"/>
              <a:t>Automatisk</a:t>
            </a:r>
            <a:r>
              <a:rPr lang="en-GB" dirty="0"/>
              <a:t> import </a:t>
            </a:r>
            <a:r>
              <a:rPr lang="en-GB" dirty="0" err="1"/>
              <a:t>av</a:t>
            </a:r>
            <a:r>
              <a:rPr lang="en-GB" dirty="0"/>
              <a:t> </a:t>
            </a:r>
            <a:r>
              <a:rPr lang="en-GB" dirty="0" err="1"/>
              <a:t>eksisterende</a:t>
            </a:r>
            <a:r>
              <a:rPr lang="en-GB" dirty="0"/>
              <a:t> Azure </a:t>
            </a:r>
            <a:r>
              <a:rPr lang="en-GB" dirty="0" err="1"/>
              <a:t>hierarki</a:t>
            </a:r>
            <a:r>
              <a:rPr lang="en-GB" dirty="0"/>
              <a:t>/</a:t>
            </a:r>
            <a:r>
              <a:rPr lang="en-GB" dirty="0" err="1"/>
              <a:t>topologi</a:t>
            </a:r>
            <a:r>
              <a:rPr lang="en-GB" dirty="0"/>
              <a:t>.</a:t>
            </a:r>
          </a:p>
          <a:p>
            <a:endParaRPr lang="en-GB" dirty="0"/>
          </a:p>
          <a:p>
            <a:r>
              <a:rPr lang="en-GB" dirty="0"/>
              <a:t>Deploy </a:t>
            </a:r>
            <a:r>
              <a:rPr lang="en-GB" dirty="0" err="1"/>
              <a:t>av</a:t>
            </a:r>
            <a:r>
              <a:rPr lang="en-GB" dirty="0"/>
              <a:t> </a:t>
            </a:r>
            <a:r>
              <a:rPr lang="en-GB" dirty="0" err="1"/>
              <a:t>ressurser</a:t>
            </a:r>
            <a:r>
              <a:rPr lang="en-GB" dirty="0"/>
              <a:t> </a:t>
            </a:r>
            <a:r>
              <a:rPr lang="en-GB" dirty="0" err="1"/>
              <a:t>i</a:t>
            </a:r>
            <a:r>
              <a:rPr lang="en-GB" dirty="0"/>
              <a:t> </a:t>
            </a:r>
            <a:r>
              <a:rPr lang="en-GB" dirty="0" err="1"/>
              <a:t>forskjellige</a:t>
            </a:r>
            <a:r>
              <a:rPr lang="en-GB" dirty="0"/>
              <a:t> scopes, </a:t>
            </a:r>
            <a:r>
              <a:rPr lang="en-GB" dirty="0" err="1"/>
              <a:t>både</a:t>
            </a:r>
            <a:r>
              <a:rPr lang="en-GB" dirty="0"/>
              <a:t> med ARM </a:t>
            </a:r>
            <a:r>
              <a:rPr lang="en-GB" dirty="0" err="1"/>
              <a:t>og</a:t>
            </a:r>
            <a:r>
              <a:rPr lang="en-GB" dirty="0"/>
              <a:t> Bicep</a:t>
            </a:r>
          </a:p>
        </p:txBody>
      </p:sp>
      <p:sp>
        <p:nvSpPr>
          <p:cNvPr id="4" name="Slide Number Placeholder 3"/>
          <p:cNvSpPr>
            <a:spLocks noGrp="1"/>
          </p:cNvSpPr>
          <p:nvPr>
            <p:ph type="sldNum" sz="quarter" idx="5"/>
          </p:nvPr>
        </p:nvSpPr>
        <p:spPr/>
        <p:txBody>
          <a:bodyPr/>
          <a:lstStyle/>
          <a:p>
            <a:fld id="{562CD8CD-6B97-467A-8723-ED21713F7384}" type="slidenum">
              <a:rPr lang="en-GB" smtClean="0"/>
              <a:t>15</a:t>
            </a:fld>
            <a:endParaRPr lang="en-GB"/>
          </a:p>
        </p:txBody>
      </p:sp>
    </p:spTree>
    <p:extLst>
      <p:ext uri="{BB962C8B-B14F-4D97-AF65-F5344CB8AC3E}">
        <p14:creationId xmlns:p14="http://schemas.microsoft.com/office/powerpoint/2010/main" val="329284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Landing Zone – </a:t>
            </a:r>
            <a:r>
              <a:rPr lang="en-GB" dirty="0" err="1"/>
              <a:t>En</a:t>
            </a:r>
            <a:r>
              <a:rPr lang="en-GB" dirty="0"/>
              <a:t> </a:t>
            </a:r>
            <a:r>
              <a:rPr lang="en-GB" dirty="0" err="1"/>
              <a:t>landingssone</a:t>
            </a:r>
            <a:r>
              <a:rPr lang="en-GB" dirty="0"/>
              <a:t> for dine </a:t>
            </a:r>
            <a:r>
              <a:rPr lang="en-GB" dirty="0" err="1"/>
              <a:t>applikasjoner</a:t>
            </a:r>
            <a:r>
              <a:rPr lang="en-GB" dirty="0"/>
              <a:t> </a:t>
            </a:r>
            <a:r>
              <a:rPr lang="en-GB" dirty="0" err="1"/>
              <a:t>og</a:t>
            </a:r>
            <a:r>
              <a:rPr lang="en-GB" dirty="0"/>
              <a:t> workloads. </a:t>
            </a:r>
            <a:r>
              <a:rPr lang="en-GB" dirty="0" err="1"/>
              <a:t>Skilles</a:t>
            </a:r>
            <a:r>
              <a:rPr lang="en-GB" dirty="0"/>
              <a:t> </a:t>
            </a:r>
            <a:r>
              <a:rPr lang="en-GB" dirty="0" err="1"/>
              <a:t>mellom</a:t>
            </a:r>
            <a:r>
              <a:rPr lang="en-GB" dirty="0"/>
              <a:t> online </a:t>
            </a:r>
            <a:r>
              <a:rPr lang="en-GB" dirty="0" err="1"/>
              <a:t>og</a:t>
            </a:r>
            <a:r>
              <a:rPr lang="en-GB" dirty="0"/>
              <a:t> corporate connected.</a:t>
            </a:r>
          </a:p>
          <a:p>
            <a:r>
              <a:rPr lang="en-GB" b="0" i="0" dirty="0">
                <a:solidFill>
                  <a:srgbClr val="E6E6E6"/>
                </a:solidFill>
                <a:effectLst/>
                <a:latin typeface="Segoe UI" panose="020B0502040204020203" pitchFamily="34" charset="0"/>
              </a:rPr>
              <a:t>Azure landing zones are the output of a </a:t>
            </a:r>
            <a:r>
              <a:rPr lang="en-GB" b="0" i="0" dirty="0" err="1">
                <a:solidFill>
                  <a:srgbClr val="E6E6E6"/>
                </a:solidFill>
                <a:effectLst/>
                <a:latin typeface="Segoe UI" panose="020B0502040204020203" pitchFamily="34" charset="0"/>
              </a:rPr>
              <a:t>multisubscription</a:t>
            </a:r>
            <a:r>
              <a:rPr lang="en-GB" b="0" i="0" dirty="0">
                <a:solidFill>
                  <a:srgbClr val="E6E6E6"/>
                </a:solidFill>
                <a:effectLst/>
                <a:latin typeface="Segoe UI" panose="020B0502040204020203" pitchFamily="34" charset="0"/>
              </a:rPr>
              <a:t> Azure environment that accounts for scale, security governance, networking, and identity. Azure landing zones enable application migration, modernization, and innovation at enterprise-scale in Azure. These zones consider all platform resources that are required to support the customer's application portfolio and don't differentiate between infrastructure as a service or platform as a service.</a:t>
            </a:r>
            <a:endParaRPr lang="en-GB" dirty="0"/>
          </a:p>
          <a:p>
            <a:endParaRPr lang="en-GB" dirty="0"/>
          </a:p>
          <a:p>
            <a:r>
              <a:rPr lang="en-GB" dirty="0"/>
              <a:t>Enterprise Scale – Skala-</a:t>
            </a:r>
            <a:r>
              <a:rPr lang="en-GB" dirty="0" err="1"/>
              <a:t>begrepet</a:t>
            </a:r>
            <a:r>
              <a:rPr lang="en-GB" dirty="0"/>
              <a:t> </a:t>
            </a:r>
            <a:r>
              <a:rPr lang="en-GB" dirty="0" err="1"/>
              <a:t>som</a:t>
            </a:r>
            <a:r>
              <a:rPr lang="en-GB" dirty="0"/>
              <a:t> </a:t>
            </a:r>
            <a:r>
              <a:rPr lang="en-GB" dirty="0" err="1"/>
              <a:t>gjør</a:t>
            </a:r>
            <a:r>
              <a:rPr lang="en-GB" dirty="0"/>
              <a:t> at man </a:t>
            </a:r>
            <a:r>
              <a:rPr lang="en-GB" dirty="0" err="1"/>
              <a:t>kan</a:t>
            </a:r>
            <a:r>
              <a:rPr lang="en-GB" dirty="0"/>
              <a:t> </a:t>
            </a:r>
            <a:r>
              <a:rPr lang="en-GB" dirty="0" err="1"/>
              <a:t>skalere</a:t>
            </a:r>
            <a:r>
              <a:rPr lang="en-GB" dirty="0"/>
              <a:t> </a:t>
            </a:r>
            <a:r>
              <a:rPr lang="en-GB" dirty="0" err="1"/>
              <a:t>uten</a:t>
            </a:r>
            <a:r>
              <a:rPr lang="en-GB" dirty="0"/>
              <a:t> at </a:t>
            </a:r>
            <a:r>
              <a:rPr lang="en-GB" dirty="0" err="1"/>
              <a:t>organisasjonen</a:t>
            </a:r>
            <a:r>
              <a:rPr lang="en-GB" dirty="0"/>
              <a:t> </a:t>
            </a:r>
            <a:r>
              <a:rPr lang="en-GB" dirty="0" err="1"/>
              <a:t>nødvendigvis</a:t>
            </a:r>
            <a:r>
              <a:rPr lang="en-GB" dirty="0"/>
              <a:t> </a:t>
            </a:r>
            <a:r>
              <a:rPr lang="en-GB" dirty="0" err="1"/>
              <a:t>trenger</a:t>
            </a:r>
            <a:r>
              <a:rPr lang="en-GB" dirty="0"/>
              <a:t> å </a:t>
            </a:r>
            <a:r>
              <a:rPr lang="en-GB" dirty="0" err="1"/>
              <a:t>ansette</a:t>
            </a:r>
            <a:r>
              <a:rPr lang="en-GB" dirty="0"/>
              <a:t> </a:t>
            </a:r>
            <a:r>
              <a:rPr lang="en-GB" dirty="0" err="1"/>
              <a:t>flere</a:t>
            </a:r>
            <a:r>
              <a:rPr lang="en-GB" dirty="0"/>
              <a:t> </a:t>
            </a:r>
            <a:r>
              <a:rPr lang="en-GB" dirty="0" err="1"/>
              <a:t>teknikere</a:t>
            </a:r>
            <a:r>
              <a:rPr lang="en-GB" dirty="0"/>
              <a:t> I drift.</a:t>
            </a:r>
          </a:p>
          <a:p>
            <a:endParaRPr lang="en-GB" dirty="0"/>
          </a:p>
          <a:p>
            <a:r>
              <a:rPr lang="en-GB" dirty="0"/>
              <a:t>Hub-Spoke </a:t>
            </a:r>
            <a:r>
              <a:rPr lang="en-GB" dirty="0" err="1"/>
              <a:t>Topologi</a:t>
            </a:r>
            <a:r>
              <a:rPr lang="en-GB" dirty="0"/>
              <a:t> – </a:t>
            </a:r>
            <a:r>
              <a:rPr lang="en-GB" dirty="0" err="1"/>
              <a:t>Nettverksbegrep</a:t>
            </a:r>
            <a:r>
              <a:rPr lang="en-GB" dirty="0"/>
              <a:t> </a:t>
            </a:r>
            <a:r>
              <a:rPr lang="en-GB" dirty="0" err="1"/>
              <a:t>hvor</a:t>
            </a:r>
            <a:r>
              <a:rPr lang="en-GB" dirty="0"/>
              <a:t> det er </a:t>
            </a:r>
            <a:r>
              <a:rPr lang="en-GB" dirty="0" err="1"/>
              <a:t>en</a:t>
            </a:r>
            <a:r>
              <a:rPr lang="en-GB" dirty="0"/>
              <a:t> </a:t>
            </a:r>
            <a:r>
              <a:rPr lang="en-GB" dirty="0" err="1"/>
              <a:t>sentral</a:t>
            </a:r>
            <a:r>
              <a:rPr lang="en-GB" dirty="0"/>
              <a:t> hub med </a:t>
            </a:r>
            <a:r>
              <a:rPr lang="en-GB" dirty="0" err="1"/>
              <a:t>delte</a:t>
            </a:r>
            <a:r>
              <a:rPr lang="en-GB" dirty="0"/>
              <a:t> </a:t>
            </a:r>
            <a:r>
              <a:rPr lang="en-GB" dirty="0" err="1"/>
              <a:t>ressurser</a:t>
            </a:r>
            <a:r>
              <a:rPr lang="en-GB" dirty="0"/>
              <a:t>. All </a:t>
            </a:r>
            <a:r>
              <a:rPr lang="en-GB" dirty="0" err="1"/>
              <a:t>nettverkstrafikk</a:t>
            </a:r>
            <a:r>
              <a:rPr lang="en-GB" dirty="0"/>
              <a:t> skal da </a:t>
            </a:r>
            <a:r>
              <a:rPr lang="en-GB" dirty="0" err="1"/>
              <a:t>gå</a:t>
            </a:r>
            <a:r>
              <a:rPr lang="en-GB" dirty="0"/>
              <a:t> </a:t>
            </a:r>
            <a:r>
              <a:rPr lang="en-GB" dirty="0" err="1"/>
              <a:t>gjennom</a:t>
            </a:r>
            <a:r>
              <a:rPr lang="en-GB" dirty="0"/>
              <a:t> </a:t>
            </a:r>
            <a:r>
              <a:rPr lang="en-GB" dirty="0" err="1"/>
              <a:t>denne</a:t>
            </a:r>
            <a:r>
              <a:rPr lang="en-GB" dirty="0"/>
              <a:t> hub-</a:t>
            </a:r>
            <a:r>
              <a:rPr lang="en-GB" dirty="0" err="1"/>
              <a:t>en</a:t>
            </a:r>
            <a:r>
              <a:rPr lang="en-GB" dirty="0"/>
              <a:t>.</a:t>
            </a:r>
          </a:p>
          <a:p>
            <a:endParaRPr lang="en-GB" dirty="0"/>
          </a:p>
          <a:p>
            <a:r>
              <a:rPr lang="en-GB" dirty="0"/>
              <a:t>Policy-driven Management – </a:t>
            </a:r>
            <a:r>
              <a:rPr lang="en-GB" dirty="0" err="1"/>
              <a:t>Innebærer</a:t>
            </a:r>
            <a:r>
              <a:rPr lang="en-GB" dirty="0"/>
              <a:t> at </a:t>
            </a:r>
            <a:r>
              <a:rPr lang="en-GB" dirty="0" err="1"/>
              <a:t>mye</a:t>
            </a:r>
            <a:r>
              <a:rPr lang="en-GB" dirty="0"/>
              <a:t> </a:t>
            </a:r>
            <a:r>
              <a:rPr lang="en-GB" dirty="0" err="1"/>
              <a:t>administrasjon</a:t>
            </a:r>
            <a:r>
              <a:rPr lang="en-GB" dirty="0"/>
              <a:t> </a:t>
            </a:r>
            <a:r>
              <a:rPr lang="en-GB" dirty="0" err="1"/>
              <a:t>gjøres</a:t>
            </a:r>
            <a:r>
              <a:rPr lang="en-GB" dirty="0"/>
              <a:t> </a:t>
            </a:r>
            <a:r>
              <a:rPr lang="en-GB" dirty="0" err="1"/>
              <a:t>av</a:t>
            </a:r>
            <a:r>
              <a:rPr lang="en-GB" dirty="0"/>
              <a:t> policy, </a:t>
            </a:r>
            <a:r>
              <a:rPr lang="en-GB" dirty="0" err="1"/>
              <a:t>og</a:t>
            </a:r>
            <a:r>
              <a:rPr lang="en-GB" dirty="0"/>
              <a:t> ikke </a:t>
            </a:r>
            <a:r>
              <a:rPr lang="en-GB" dirty="0" err="1"/>
              <a:t>manuelt</a:t>
            </a:r>
            <a:r>
              <a:rPr lang="en-GB" dirty="0"/>
              <a:t> </a:t>
            </a:r>
            <a:r>
              <a:rPr lang="en-GB" dirty="0" err="1"/>
              <a:t>eller</a:t>
            </a:r>
            <a:r>
              <a:rPr lang="en-GB" dirty="0"/>
              <a:t> med ad hoc </a:t>
            </a:r>
            <a:r>
              <a:rPr lang="en-GB" dirty="0" err="1"/>
              <a:t>IaC</a:t>
            </a:r>
            <a:r>
              <a:rPr lang="en-GB" dirty="0"/>
              <a:t>. </a:t>
            </a:r>
            <a:r>
              <a:rPr lang="en-GB" dirty="0" err="1"/>
              <a:t>Blant</a:t>
            </a:r>
            <a:r>
              <a:rPr lang="en-GB" dirty="0"/>
              <a:t> </a:t>
            </a:r>
            <a:r>
              <a:rPr lang="en-GB" dirty="0" err="1"/>
              <a:t>annet</a:t>
            </a:r>
            <a:r>
              <a:rPr lang="en-GB" dirty="0"/>
              <a:t> </a:t>
            </a:r>
            <a:r>
              <a:rPr lang="en-GB" dirty="0" err="1"/>
              <a:t>aktivering</a:t>
            </a:r>
            <a:r>
              <a:rPr lang="en-GB" dirty="0"/>
              <a:t> </a:t>
            </a:r>
            <a:r>
              <a:rPr lang="en-GB" dirty="0" err="1"/>
              <a:t>av</a:t>
            </a:r>
            <a:r>
              <a:rPr lang="en-GB" dirty="0"/>
              <a:t> diagnostic settings </a:t>
            </a:r>
            <a:r>
              <a:rPr lang="en-GB" dirty="0" err="1"/>
              <a:t>til</a:t>
            </a:r>
            <a:r>
              <a:rPr lang="en-GB" dirty="0"/>
              <a:t> Log Analytics Workspace.</a:t>
            </a:r>
          </a:p>
          <a:p>
            <a:endParaRPr lang="en-GB" dirty="0"/>
          </a:p>
          <a:p>
            <a:r>
              <a:rPr lang="en-GB" dirty="0"/>
              <a:t>Policy-as-Code – ARM/Bicep + GitHub for å </a:t>
            </a:r>
            <a:r>
              <a:rPr lang="en-GB" dirty="0" err="1"/>
              <a:t>sette</a:t>
            </a:r>
            <a:r>
              <a:rPr lang="en-GB" dirty="0"/>
              <a:t> RBAC </a:t>
            </a:r>
            <a:r>
              <a:rPr lang="en-GB" dirty="0" err="1"/>
              <a:t>på</a:t>
            </a:r>
            <a:r>
              <a:rPr lang="en-GB" dirty="0"/>
              <a:t> mgmt. group/subscription/resource group. </a:t>
            </a:r>
            <a:r>
              <a:rPr lang="en-GB" dirty="0" err="1"/>
              <a:t>Samme</a:t>
            </a:r>
            <a:r>
              <a:rPr lang="en-GB" dirty="0"/>
              <a:t> for å </a:t>
            </a:r>
            <a:r>
              <a:rPr lang="en-GB" dirty="0" err="1"/>
              <a:t>oppdatere</a:t>
            </a:r>
            <a:r>
              <a:rPr lang="en-GB" dirty="0"/>
              <a:t> Azure Policies.</a:t>
            </a:r>
          </a:p>
          <a:p>
            <a:endParaRPr lang="en-GB" dirty="0"/>
          </a:p>
          <a:p>
            <a:r>
              <a:rPr lang="en-GB" dirty="0" err="1"/>
              <a:t>Referansedesign</a:t>
            </a:r>
            <a:r>
              <a:rPr lang="en-GB" dirty="0"/>
              <a:t> – Trey research, </a:t>
            </a:r>
            <a:r>
              <a:rPr lang="en-GB" dirty="0" err="1"/>
              <a:t>WingTip</a:t>
            </a:r>
            <a:r>
              <a:rPr lang="en-GB" dirty="0"/>
              <a:t>, </a:t>
            </a:r>
            <a:r>
              <a:rPr lang="en-GB" dirty="0" err="1"/>
              <a:t>Adventureworks</a:t>
            </a:r>
            <a:r>
              <a:rPr lang="en-GB" dirty="0"/>
              <a:t>, Contoso</a:t>
            </a:r>
          </a:p>
          <a:p>
            <a:endParaRPr lang="en-GB" dirty="0"/>
          </a:p>
          <a:p>
            <a:r>
              <a:rPr lang="en-GB" dirty="0"/>
              <a:t>Well-Architected Framework – Reliability, Security, Cost Optimization, Operational Excellence, Performance Efficiency</a:t>
            </a:r>
          </a:p>
        </p:txBody>
      </p:sp>
      <p:sp>
        <p:nvSpPr>
          <p:cNvPr id="4" name="Slide Number Placeholder 3"/>
          <p:cNvSpPr>
            <a:spLocks noGrp="1"/>
          </p:cNvSpPr>
          <p:nvPr>
            <p:ph type="sldNum" sz="quarter" idx="5"/>
          </p:nvPr>
        </p:nvSpPr>
        <p:spPr/>
        <p:txBody>
          <a:bodyPr/>
          <a:lstStyle/>
          <a:p>
            <a:fld id="{562CD8CD-6B97-467A-8723-ED21713F7384}" type="slidenum">
              <a:rPr lang="en-GB" smtClean="0"/>
              <a:t>4</a:t>
            </a:fld>
            <a:endParaRPr lang="en-GB"/>
          </a:p>
        </p:txBody>
      </p:sp>
    </p:spTree>
    <p:extLst>
      <p:ext uri="{BB962C8B-B14F-4D97-AF65-F5344CB8AC3E}">
        <p14:creationId xmlns:p14="http://schemas.microsoft.com/office/powerpoint/2010/main" val="231833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BDC1C6"/>
              </a:solidFill>
              <a:effectLst/>
              <a:latin typeface="arial" panose="020B0604020202020204" pitchFamily="34" charset="0"/>
            </a:endParaRPr>
          </a:p>
          <a:p>
            <a:r>
              <a:rPr lang="en-GB" b="0" i="0" dirty="0">
                <a:solidFill>
                  <a:srgbClr val="FFFFFF"/>
                </a:solidFill>
                <a:effectLst/>
                <a:latin typeface="Segoe UI" panose="020B0502040204020203" pitchFamily="34" charset="0"/>
              </a:rPr>
              <a:t>The Cloud Adoption Framework is a collection of documentation, implementation guidance, best practices, and tools that are proven guidance from Microsoft designed to accelerate your cloud adoption journey.</a:t>
            </a:r>
          </a:p>
          <a:p>
            <a:endParaRPr lang="en-GB" b="0" i="0" dirty="0">
              <a:solidFill>
                <a:srgbClr val="FFFFFF"/>
              </a:solidFill>
              <a:effectLst/>
              <a:latin typeface="Segoe UI" panose="020B0502040204020203" pitchFamily="34" charset="0"/>
            </a:endParaRPr>
          </a:p>
          <a:p>
            <a:r>
              <a:rPr lang="en-GB" b="0" i="0" dirty="0">
                <a:solidFill>
                  <a:srgbClr val="E6E6E6"/>
                </a:solidFill>
                <a:effectLst/>
                <a:latin typeface="Segoe UI" panose="020B0502040204020203" pitchFamily="34" charset="0"/>
              </a:rPr>
              <a:t>By using the Cloud Adoption Framework for Azure best practices, organizations can better align their business and technical strategies to ensure success.</a:t>
            </a:r>
            <a:endParaRPr lang="en-GB" b="0" i="0" dirty="0">
              <a:solidFill>
                <a:srgbClr val="FFFFFF"/>
              </a:solidFill>
              <a:effectLst/>
              <a:latin typeface="Segoe UI" panose="020B0502040204020203" pitchFamily="34" charset="0"/>
            </a:endParaRPr>
          </a:p>
          <a:p>
            <a:endParaRPr lang="en-GB" b="0" i="0" dirty="0">
              <a:solidFill>
                <a:srgbClr val="FFFFFF"/>
              </a:solidFill>
              <a:effectLst/>
              <a:latin typeface="Segoe UI" panose="020B0502040204020203" pitchFamily="34" charset="0"/>
            </a:endParaRPr>
          </a:p>
          <a:p>
            <a:r>
              <a:rPr lang="en-GB" b="0" i="0" dirty="0">
                <a:solidFill>
                  <a:srgbClr val="FFFFFF"/>
                </a:solidFill>
                <a:effectLst/>
                <a:latin typeface="Segoe UI" panose="020B0502040204020203" pitchFamily="34" charset="0"/>
              </a:rPr>
              <a:t>Affected roles:</a:t>
            </a:r>
          </a:p>
          <a:p>
            <a:pPr algn="l">
              <a:buFont typeface="Arial" panose="020B0604020202020204" pitchFamily="34" charset="0"/>
              <a:buChar char="•"/>
            </a:pPr>
            <a:r>
              <a:rPr lang="en-GB" b="0" i="0" dirty="0">
                <a:solidFill>
                  <a:srgbClr val="E6E6E6"/>
                </a:solidFill>
                <a:effectLst/>
                <a:latin typeface="Segoe UI" panose="020B0502040204020203" pitchFamily="34" charset="0"/>
              </a:rPr>
              <a:t>Line-of-business leaders</a:t>
            </a:r>
          </a:p>
          <a:p>
            <a:pPr algn="l">
              <a:buFont typeface="Arial" panose="020B0604020202020204" pitchFamily="34" charset="0"/>
              <a:buChar char="•"/>
            </a:pPr>
            <a:r>
              <a:rPr lang="en-GB" b="0" i="0" dirty="0">
                <a:solidFill>
                  <a:srgbClr val="E6E6E6"/>
                </a:solidFill>
                <a:effectLst/>
                <a:latin typeface="Segoe UI" panose="020B0502040204020203" pitchFamily="34" charset="0"/>
              </a:rPr>
              <a:t>Business decision makers</a:t>
            </a:r>
          </a:p>
          <a:p>
            <a:pPr algn="l">
              <a:buFont typeface="Arial" panose="020B0604020202020204" pitchFamily="34" charset="0"/>
              <a:buChar char="•"/>
            </a:pPr>
            <a:r>
              <a:rPr lang="en-GB" b="0" i="0" dirty="0">
                <a:solidFill>
                  <a:srgbClr val="E6E6E6"/>
                </a:solidFill>
                <a:effectLst/>
                <a:latin typeface="Segoe UI" panose="020B0502040204020203" pitchFamily="34" charset="0"/>
              </a:rPr>
              <a:t>IT decision makers</a:t>
            </a:r>
          </a:p>
          <a:p>
            <a:pPr algn="l">
              <a:buFont typeface="Arial" panose="020B0604020202020204" pitchFamily="34" charset="0"/>
              <a:buChar char="•"/>
            </a:pPr>
            <a:r>
              <a:rPr lang="en-GB" b="0" i="0" dirty="0">
                <a:solidFill>
                  <a:srgbClr val="E6E6E6"/>
                </a:solidFill>
                <a:effectLst/>
                <a:latin typeface="Segoe UI" panose="020B0502040204020203" pitchFamily="34" charset="0"/>
              </a:rPr>
              <a:t>Finance</a:t>
            </a:r>
          </a:p>
          <a:p>
            <a:pPr algn="l">
              <a:buFont typeface="Arial" panose="020B0604020202020204" pitchFamily="34" charset="0"/>
              <a:buChar char="•"/>
            </a:pPr>
            <a:r>
              <a:rPr lang="en-GB" b="0" i="0" dirty="0">
                <a:solidFill>
                  <a:srgbClr val="E6E6E6"/>
                </a:solidFill>
                <a:effectLst/>
                <a:latin typeface="Segoe UI" panose="020B0502040204020203" pitchFamily="34" charset="0"/>
              </a:rPr>
              <a:t>Enterprise administrators</a:t>
            </a:r>
          </a:p>
          <a:p>
            <a:pPr algn="l">
              <a:buFont typeface="Arial" panose="020B0604020202020204" pitchFamily="34" charset="0"/>
              <a:buChar char="•"/>
            </a:pPr>
            <a:r>
              <a:rPr lang="en-GB" b="0" i="0" dirty="0">
                <a:solidFill>
                  <a:srgbClr val="E6E6E6"/>
                </a:solidFill>
                <a:effectLst/>
                <a:latin typeface="Segoe UI" panose="020B0502040204020203" pitchFamily="34" charset="0"/>
              </a:rPr>
              <a:t>IT operations</a:t>
            </a:r>
          </a:p>
          <a:p>
            <a:pPr algn="l">
              <a:buFont typeface="Arial" panose="020B0604020202020204" pitchFamily="34" charset="0"/>
              <a:buChar char="•"/>
            </a:pPr>
            <a:r>
              <a:rPr lang="en-GB" b="0" i="0" dirty="0">
                <a:solidFill>
                  <a:srgbClr val="E6E6E6"/>
                </a:solidFill>
                <a:effectLst/>
                <a:latin typeface="Segoe UI" panose="020B0502040204020203" pitchFamily="34" charset="0"/>
              </a:rPr>
              <a:t>IT security and compliance</a:t>
            </a:r>
          </a:p>
          <a:p>
            <a:pPr algn="l">
              <a:buFont typeface="Arial" panose="020B0604020202020204" pitchFamily="34" charset="0"/>
              <a:buChar char="•"/>
            </a:pPr>
            <a:r>
              <a:rPr lang="en-GB" b="0" i="0" dirty="0">
                <a:solidFill>
                  <a:srgbClr val="E6E6E6"/>
                </a:solidFill>
                <a:effectLst/>
                <a:latin typeface="Segoe UI" panose="020B0502040204020203" pitchFamily="34" charset="0"/>
              </a:rPr>
              <a:t>IT governance</a:t>
            </a:r>
          </a:p>
          <a:p>
            <a:pPr algn="l">
              <a:buFont typeface="Arial" panose="020B0604020202020204" pitchFamily="34" charset="0"/>
              <a:buChar char="•"/>
            </a:pPr>
            <a:r>
              <a:rPr lang="en-GB" b="0" i="0" dirty="0">
                <a:solidFill>
                  <a:srgbClr val="E6E6E6"/>
                </a:solidFill>
                <a:effectLst/>
                <a:latin typeface="Segoe UI" panose="020B0502040204020203" pitchFamily="34" charset="0"/>
              </a:rPr>
              <a:t>Workload development owners</a:t>
            </a:r>
          </a:p>
          <a:p>
            <a:pPr algn="l">
              <a:buFont typeface="Arial" panose="020B0604020202020204" pitchFamily="34" charset="0"/>
              <a:buChar char="•"/>
            </a:pPr>
            <a:r>
              <a:rPr lang="en-GB" b="0" i="0" dirty="0">
                <a:solidFill>
                  <a:srgbClr val="E6E6E6"/>
                </a:solidFill>
                <a:effectLst/>
                <a:latin typeface="Segoe UI" panose="020B0502040204020203" pitchFamily="34" charset="0"/>
              </a:rPr>
              <a:t>Workload operations owners</a:t>
            </a:r>
          </a:p>
          <a:p>
            <a:endParaRPr lang="en-GB" b="0" i="0" dirty="0">
              <a:solidFill>
                <a:srgbClr val="FFFFFF"/>
              </a:solidFill>
              <a:effectLst/>
              <a:latin typeface="Segoe UI" panose="020B0502040204020203" pitchFamily="34" charset="0"/>
            </a:endParaRPr>
          </a:p>
          <a:p>
            <a:endParaRPr lang="en-GB" b="0" i="0" dirty="0">
              <a:solidFill>
                <a:srgbClr val="FFFFFF"/>
              </a:solidFill>
              <a:effectLst/>
              <a:latin typeface="Segoe UI" panose="020B0502040204020203" pitchFamily="34" charset="0"/>
            </a:endParaRPr>
          </a:p>
          <a:p>
            <a:r>
              <a:rPr lang="en-GB" b="0" i="0" dirty="0">
                <a:solidFill>
                  <a:srgbClr val="FFFFFF"/>
                </a:solidFill>
                <a:effectLst/>
                <a:latin typeface="Segoe UI" panose="020B0502040204020203" pitchFamily="34" charset="0"/>
              </a:rPr>
              <a:t>Cloud Architect - </a:t>
            </a:r>
            <a:r>
              <a:rPr lang="en-GB" b="0" i="0" dirty="0">
                <a:solidFill>
                  <a:srgbClr val="E6E6E6"/>
                </a:solidFill>
                <a:effectLst/>
                <a:latin typeface="Segoe UI" panose="020B0502040204020203" pitchFamily="34" charset="0"/>
              </a:rPr>
              <a:t>The cloud architect serves as the thought leader and facilitator to bring these audiences together. We've designed this collection of guides to make it easier for cloud architects to have the right conversations with the right audiences and drive decision-making. Business transformation that's empowered by the cloud depends on the cloud architect role to help guide decisions throughout the business and IT.</a:t>
            </a:r>
            <a:endParaRPr lang="en-GB" b="0" i="0" dirty="0">
              <a:solidFill>
                <a:srgbClr val="FFFFFF"/>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5</a:t>
            </a:fld>
            <a:endParaRPr lang="en-GB"/>
          </a:p>
        </p:txBody>
      </p:sp>
    </p:spTree>
    <p:extLst>
      <p:ext uri="{BB962C8B-B14F-4D97-AF65-F5344CB8AC3E}">
        <p14:creationId xmlns:p14="http://schemas.microsoft.com/office/powerpoint/2010/main" val="5195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BDC1C6"/>
                </a:solidFill>
                <a:effectLst/>
                <a:latin typeface="arial" panose="020B0604020202020204" pitchFamily="34" charset="0"/>
              </a:rPr>
              <a:t>The enterprise-scale architecture represents </a:t>
            </a:r>
            <a:r>
              <a:rPr lang="en-GB" b="1" i="0" dirty="0">
                <a:solidFill>
                  <a:srgbClr val="BDC1C6"/>
                </a:solidFill>
                <a:effectLst/>
                <a:latin typeface="arial" panose="020B0604020202020204" pitchFamily="34" charset="0"/>
              </a:rPr>
              <a:t>the strategic design path and target technical state for your Azure environment</a:t>
            </a:r>
            <a:r>
              <a:rPr lang="en-GB" b="0" i="0" dirty="0">
                <a:solidFill>
                  <a:srgbClr val="BDC1C6"/>
                </a:solidFill>
                <a:effectLst/>
                <a:latin typeface="arial" panose="020B0604020202020204" pitchFamily="34" charset="0"/>
              </a:rPr>
              <a:t>. It will continue to evolve alongside the Azure platform and is defined by the various design decisions that your organization must make to map your Azure journey</a:t>
            </a:r>
          </a:p>
          <a:p>
            <a:endParaRPr lang="en-GB" dirty="0"/>
          </a:p>
          <a:p>
            <a:r>
              <a:rPr lang="en-GB" b="0" i="0" dirty="0">
                <a:solidFill>
                  <a:srgbClr val="E6E6E6"/>
                </a:solidFill>
                <a:effectLst/>
                <a:latin typeface="Segoe UI" panose="020B0502040204020203" pitchFamily="34" charset="0"/>
              </a:rPr>
              <a:t>Not all enterprises adopt Azure in the same way, so the Cloud Adoption Framework for Azure enterprise-scale landing zone architecture varies between customers. The technical considerations and design recommendations of the enterprise-scale architecture might lead to different trade-offs based on your organization's scenario. Some variation is expected, but if you follow the core recommendations, the resulting target architecture will set your organization on a path to sustainable scale.</a:t>
            </a:r>
          </a:p>
          <a:p>
            <a:endParaRPr lang="en-GB" b="0" i="0" dirty="0">
              <a:solidFill>
                <a:srgbClr val="E6E6E6"/>
              </a:solidFill>
              <a:effectLst/>
              <a:latin typeface="Segoe UI" panose="020B0502040204020203" pitchFamily="34" charset="0"/>
            </a:endParaRPr>
          </a:p>
          <a:p>
            <a:r>
              <a:rPr lang="en-GB" b="0" i="0" dirty="0">
                <a:solidFill>
                  <a:srgbClr val="E6E6E6"/>
                </a:solidFill>
                <a:effectLst/>
                <a:latin typeface="Segoe UI" panose="020B0502040204020203" pitchFamily="34" charset="0"/>
              </a:rPr>
              <a:t>The enterprise-scale architecture is modular by design. It allows you to start with a foundational landing zone control plane that support your application portfolios, no matter whether the applications are being migrated or are newly developed and deployed to Azure. The architecture can scale alongside your business requirements regardless of scale point.</a:t>
            </a:r>
          </a:p>
          <a:p>
            <a:endParaRPr lang="en-GB" b="0" i="0" dirty="0">
              <a:solidFill>
                <a:srgbClr val="E6E6E6"/>
              </a:solidFill>
              <a:effectLst/>
              <a:latin typeface="Segoe UI" panose="020B0502040204020203" pitchFamily="34" charset="0"/>
            </a:endParaRPr>
          </a:p>
          <a:p>
            <a:pPr algn="l"/>
            <a:r>
              <a:rPr lang="en-GB" b="0" i="0" dirty="0">
                <a:solidFill>
                  <a:srgbClr val="E6E6E6"/>
                </a:solidFill>
                <a:effectLst/>
                <a:latin typeface="Segoe UI" panose="020B0502040204020203" pitchFamily="34" charset="0"/>
              </a:rPr>
              <a:t>The enterprise-scale approach to construct landing zones includes three sets of assets to support cloud teams:</a:t>
            </a:r>
          </a:p>
          <a:p>
            <a:pPr algn="l">
              <a:buFont typeface="Arial" panose="020B0604020202020204" pitchFamily="34" charset="0"/>
              <a:buChar char="•"/>
            </a:pPr>
            <a:r>
              <a:rPr lang="en-GB" b="0" i="0" u="none" strike="noStrike" dirty="0">
                <a:solidFill>
                  <a:srgbClr val="E6E6E6"/>
                </a:solidFill>
                <a:effectLst/>
                <a:latin typeface="Segoe UI" panose="020B0502040204020203" pitchFamily="34" charset="0"/>
                <a:hlinkClick r:id="rId3"/>
              </a:rPr>
              <a:t>Design guidelines</a:t>
            </a:r>
            <a:r>
              <a:rPr lang="en-GB" b="0" i="0" dirty="0">
                <a:solidFill>
                  <a:srgbClr val="E6E6E6"/>
                </a:solidFill>
                <a:effectLst/>
                <a:latin typeface="Segoe UI" panose="020B0502040204020203" pitchFamily="34" charset="0"/>
              </a:rPr>
              <a:t>: Guide to the critical decisions that drive the design of the Cloud Adoption Framework for Azure enterprise-scale landing zone.</a:t>
            </a:r>
          </a:p>
          <a:p>
            <a:pPr algn="l">
              <a:buFont typeface="Arial" panose="020B0604020202020204" pitchFamily="34" charset="0"/>
              <a:buChar char="•"/>
            </a:pPr>
            <a:r>
              <a:rPr lang="en-GB" b="0" i="0" u="none" strike="noStrike" dirty="0">
                <a:solidFill>
                  <a:srgbClr val="E6E6E6"/>
                </a:solidFill>
                <a:effectLst/>
                <a:latin typeface="Segoe UI" panose="020B0502040204020203" pitchFamily="34" charset="0"/>
                <a:hlinkClick r:id="rId4"/>
              </a:rPr>
              <a:t>Architecture</a:t>
            </a:r>
            <a:r>
              <a:rPr lang="en-GB" b="0" i="0" dirty="0">
                <a:solidFill>
                  <a:srgbClr val="E6E6E6"/>
                </a:solidFill>
                <a:effectLst/>
                <a:latin typeface="Segoe UI" panose="020B0502040204020203" pitchFamily="34" charset="0"/>
              </a:rPr>
              <a:t>: Conceptual reference architecture that demonstrates design areas and best practices.</a:t>
            </a:r>
          </a:p>
          <a:p>
            <a:pPr algn="l">
              <a:buFont typeface="Arial" panose="020B0604020202020204" pitchFamily="34" charset="0"/>
              <a:buChar char="•"/>
            </a:pPr>
            <a:r>
              <a:rPr lang="en-GB" b="0" i="0" u="none" strike="noStrike">
                <a:solidFill>
                  <a:srgbClr val="E6E6E6"/>
                </a:solidFill>
                <a:effectLst/>
                <a:latin typeface="Segoe UI" panose="020B0502040204020203" pitchFamily="34" charset="0"/>
                <a:hlinkClick r:id="rId5"/>
              </a:rPr>
              <a:t>Implementations</a:t>
            </a:r>
            <a:r>
              <a:rPr lang="en-GB" b="0" i="0">
                <a:solidFill>
                  <a:srgbClr val="E6E6E6"/>
                </a:solidFill>
                <a:effectLst/>
                <a:latin typeface="Segoe UI" panose="020B0502040204020203" pitchFamily="34" charset="0"/>
              </a:rPr>
              <a:t>: Azure Resource Manager template of the architecture to accelerate adoption.</a:t>
            </a:r>
          </a:p>
          <a:p>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8</a:t>
            </a:fld>
            <a:endParaRPr lang="en-GB"/>
          </a:p>
        </p:txBody>
      </p:sp>
    </p:spTree>
    <p:extLst>
      <p:ext uri="{BB962C8B-B14F-4D97-AF65-F5344CB8AC3E}">
        <p14:creationId xmlns:p14="http://schemas.microsoft.com/office/powerpoint/2010/main" val="2276252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https://docs.microsoft.com/en-us/azure/cloud-adoption-framework/ready/landing-zone/design-areas</a:t>
            </a:r>
          </a:p>
          <a:p>
            <a:endParaRPr lang="en-GB" dirty="0"/>
          </a:p>
          <a:p>
            <a:r>
              <a:rPr lang="en-GB" b="0" i="0" dirty="0">
                <a:solidFill>
                  <a:srgbClr val="E6E6E6"/>
                </a:solidFill>
                <a:effectLst/>
                <a:latin typeface="Segoe UI" panose="020B0502040204020203" pitchFamily="34" charset="0"/>
              </a:rPr>
              <a:t>Regardless of the deployment option, you should carefully consider each design area. Your decisions affect the platform foundation on which each landing zone depends.</a:t>
            </a:r>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9</a:t>
            </a:fld>
            <a:endParaRPr lang="en-GB"/>
          </a:p>
        </p:txBody>
      </p:sp>
    </p:spTree>
    <p:extLst>
      <p:ext uri="{BB962C8B-B14F-4D97-AF65-F5344CB8AC3E}">
        <p14:creationId xmlns:p14="http://schemas.microsoft.com/office/powerpoint/2010/main" val="135441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https://docs.microsoft.com/en-us/azure/cloud-adoption-framework/ready/landing-zone/design-areas</a:t>
            </a:r>
          </a:p>
          <a:p>
            <a:endParaRPr lang="en-GB" dirty="0"/>
          </a:p>
          <a:p>
            <a:r>
              <a:rPr lang="en-GB" b="0" i="0" dirty="0">
                <a:solidFill>
                  <a:srgbClr val="E6E6E6"/>
                </a:solidFill>
                <a:effectLst/>
                <a:latin typeface="Segoe UI" panose="020B0502040204020203" pitchFamily="34" charset="0"/>
              </a:rPr>
              <a:t>Security, governance, and compliance are key topics when designing and building an Azure environment, not only to start from strong foundations, but also to ensure solid ongoing processes and controls are in place. Alongside the controls that help maintain and demonstrate compliance, the tools and processes implemented for managing environments play an important role in detecting and responding to issues that require action.</a:t>
            </a:r>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10</a:t>
            </a:fld>
            <a:endParaRPr lang="en-GB"/>
          </a:p>
        </p:txBody>
      </p:sp>
    </p:spTree>
    <p:extLst>
      <p:ext uri="{BB962C8B-B14F-4D97-AF65-F5344CB8AC3E}">
        <p14:creationId xmlns:p14="http://schemas.microsoft.com/office/powerpoint/2010/main" val="143824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hlinkClick r:id="rId3"/>
              </a:rPr>
              <a:t>https://github.com/Azure/Enterprise-Scale/blob/main/docs/reference/treyresearch/README.md</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Simple start for small enterprises or businesses.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Online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t>
            </a:r>
            <a:r>
              <a:rPr lang="en-GB" dirty="0" err="1"/>
              <a:t>corp</a:t>
            </a:r>
            <a:r>
              <a:rPr lang="en-GB" dirty="0"/>
              <a:t> connectivity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C9D1D9"/>
                </a:solidFill>
                <a:effectLst/>
                <a:latin typeface="-apple-system"/>
              </a:rPr>
              <a:t>This reference implementation provides a design path and initial technical state for Small and Medium Enterprises to start with foundational landing zones that support their application portfolios. This reference implementation is meant for organizations that do not have a large IT team and do not require fine grained administration delegation models. Hence, Management, Connectivity and Identity resources are consolidated in a single Platform Subscription.</a:t>
            </a:r>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11</a:t>
            </a:fld>
            <a:endParaRPr lang="en-GB"/>
          </a:p>
        </p:txBody>
      </p:sp>
    </p:spTree>
    <p:extLst>
      <p:ext uri="{BB962C8B-B14F-4D97-AF65-F5344CB8AC3E}">
        <p14:creationId xmlns:p14="http://schemas.microsoft.com/office/powerpoint/2010/main" val="348545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https://github.com/Azure/Enterprise-Scale/blob/main/docs/reference/wingtip/README.md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Small enterprises with soon-</a:t>
            </a:r>
            <a:r>
              <a:rPr lang="en-GB" dirty="0" err="1"/>
              <a:t>ish</a:t>
            </a:r>
            <a:r>
              <a:rPr lang="en-GB" dirty="0"/>
              <a:t> plans for expansion to hub-spoke.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C9D1D9"/>
                </a:solidFill>
                <a:effectLst/>
                <a:latin typeface="-apple-system"/>
              </a:rPr>
              <a:t>This reference implementation is ideal for customers who want to start with Landing Zones for their workloads in Azure, where hybrid connectivity to their on-premises </a:t>
            </a:r>
            <a:r>
              <a:rPr lang="en-GB" b="0" i="0" dirty="0" err="1">
                <a:solidFill>
                  <a:srgbClr val="C9D1D9"/>
                </a:solidFill>
                <a:effectLst/>
                <a:latin typeface="-apple-system"/>
              </a:rPr>
              <a:t>datacenter</a:t>
            </a:r>
            <a:r>
              <a:rPr lang="en-GB" b="0" i="0" dirty="0">
                <a:solidFill>
                  <a:srgbClr val="C9D1D9"/>
                </a:solidFill>
                <a:effectLst/>
                <a:latin typeface="-apple-system"/>
              </a:rPr>
              <a:t> is not required from the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C9D1D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C9D1D9"/>
                </a:solidFill>
                <a:effectLst/>
                <a:latin typeface="-apple-system"/>
              </a:rPr>
              <a:t>More easily expandable</a:t>
            </a:r>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12</a:t>
            </a:fld>
            <a:endParaRPr lang="en-GB"/>
          </a:p>
        </p:txBody>
      </p:sp>
    </p:spTree>
    <p:extLst>
      <p:ext uri="{BB962C8B-B14F-4D97-AF65-F5344CB8AC3E}">
        <p14:creationId xmlns:p14="http://schemas.microsoft.com/office/powerpoint/2010/main" val="18708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https://github.com/Azure/Enterprise-Scale/blob/main/docs/reference/adventureworks/README.md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Enterprises with need for corporate connectivity and full blown hub-spoke.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C9D1D9"/>
                </a:solidFill>
                <a:effectLst/>
                <a:latin typeface="-apple-system"/>
              </a:rPr>
              <a:t>A hub and spoke network topology allows you to create a central Hub </a:t>
            </a:r>
            <a:r>
              <a:rPr lang="en-GB" b="0" i="0" dirty="0" err="1">
                <a:solidFill>
                  <a:srgbClr val="C9D1D9"/>
                </a:solidFill>
                <a:effectLst/>
                <a:latin typeface="-apple-system"/>
              </a:rPr>
              <a:t>VNet</a:t>
            </a:r>
            <a:r>
              <a:rPr lang="en-GB" b="0" i="0" dirty="0">
                <a:solidFill>
                  <a:srgbClr val="C9D1D9"/>
                </a:solidFill>
                <a:effectLst/>
                <a:latin typeface="-apple-system"/>
              </a:rPr>
              <a:t> that contains shared networking components (such as Azure Firewall, ExpressRoute and VPN Gateways) that can then be used by spoke </a:t>
            </a:r>
            <a:r>
              <a:rPr lang="en-GB" b="0" i="0" dirty="0" err="1">
                <a:solidFill>
                  <a:srgbClr val="C9D1D9"/>
                </a:solidFill>
                <a:effectLst/>
                <a:latin typeface="-apple-system"/>
              </a:rPr>
              <a:t>VNets</a:t>
            </a:r>
            <a:r>
              <a:rPr lang="en-GB" b="0" i="0" dirty="0">
                <a:solidFill>
                  <a:srgbClr val="C9D1D9"/>
                </a:solidFill>
                <a:effectLst/>
                <a:latin typeface="-apple-system"/>
              </a:rPr>
              <a:t>, connected to the Hub </a:t>
            </a:r>
            <a:r>
              <a:rPr lang="en-GB" b="0" i="0" dirty="0" err="1">
                <a:solidFill>
                  <a:srgbClr val="C9D1D9"/>
                </a:solidFill>
                <a:effectLst/>
                <a:latin typeface="-apple-system"/>
              </a:rPr>
              <a:t>VNet</a:t>
            </a:r>
            <a:r>
              <a:rPr lang="en-GB" b="0" i="0" dirty="0">
                <a:solidFill>
                  <a:srgbClr val="C9D1D9"/>
                </a:solidFill>
                <a:effectLst/>
                <a:latin typeface="-apple-system"/>
              </a:rPr>
              <a:t> via VNET Peering, to centralize connectivity in your environment. Gateway transit in </a:t>
            </a:r>
            <a:r>
              <a:rPr lang="en-GB" b="0" i="0" dirty="0" err="1">
                <a:solidFill>
                  <a:srgbClr val="C9D1D9"/>
                </a:solidFill>
                <a:effectLst/>
                <a:latin typeface="-apple-system"/>
              </a:rPr>
              <a:t>VNet</a:t>
            </a:r>
            <a:r>
              <a:rPr lang="en-GB" b="0" i="0" dirty="0">
                <a:solidFill>
                  <a:srgbClr val="C9D1D9"/>
                </a:solidFill>
                <a:effectLst/>
                <a:latin typeface="-apple-system"/>
              </a:rPr>
              <a:t> peering allows spokes to have connectivity to/from on-premises via ExpressRoute or VPN, and also, </a:t>
            </a:r>
            <a:r>
              <a:rPr lang="en-GB" b="0" i="0" u="none" strike="noStrike" dirty="0">
                <a:effectLst/>
                <a:latin typeface="-apple-system"/>
                <a:hlinkClick r:id="rId3"/>
              </a:rPr>
              <a:t>transitive connectivity</a:t>
            </a:r>
            <a:r>
              <a:rPr lang="en-GB" b="0" i="0" dirty="0">
                <a:solidFill>
                  <a:srgbClr val="C9D1D9"/>
                </a:solidFill>
                <a:effectLst/>
                <a:latin typeface="-apple-system"/>
              </a:rPr>
              <a:t> across spokes can be implemented by deploying User Defined Routes (UDR) on the spokes and using Azure Firewall or an NVA in the hub as the transit resource.</a:t>
            </a:r>
            <a:endParaRPr lang="en-GB" dirty="0"/>
          </a:p>
        </p:txBody>
      </p:sp>
      <p:sp>
        <p:nvSpPr>
          <p:cNvPr id="4" name="Slide Number Placeholder 3"/>
          <p:cNvSpPr>
            <a:spLocks noGrp="1"/>
          </p:cNvSpPr>
          <p:nvPr>
            <p:ph type="sldNum" sz="quarter" idx="5"/>
          </p:nvPr>
        </p:nvSpPr>
        <p:spPr/>
        <p:txBody>
          <a:bodyPr/>
          <a:lstStyle/>
          <a:p>
            <a:fld id="{562CD8CD-6B97-467A-8723-ED21713F7384}" type="slidenum">
              <a:rPr lang="en-GB" smtClean="0"/>
              <a:t>13</a:t>
            </a:fld>
            <a:endParaRPr lang="en-GB"/>
          </a:p>
        </p:txBody>
      </p:sp>
    </p:spTree>
    <p:extLst>
      <p:ext uri="{BB962C8B-B14F-4D97-AF65-F5344CB8AC3E}">
        <p14:creationId xmlns:p14="http://schemas.microsoft.com/office/powerpoint/2010/main" val="124821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00FAECC6-075C-4C42-8057-550B03767C4E}"/>
              </a:ext>
            </a:extLst>
          </p:cNvPr>
          <p:cNvSpPr txBox="1"/>
          <p:nvPr userDrawn="1">
            <p:extLst>
              <p:ext uri="{1162E1C5-73C7-4A58-AE30-91384D911F3F}">
                <p184:classification xmlns:p184="http://schemas.microsoft.com/office/powerpoint/2018/4/main" val="ftr"/>
              </p:ext>
            </p:extLst>
          </p:nvPr>
        </p:nvSpPr>
        <p:spPr>
          <a:xfrm>
            <a:off x="0" y="6720840"/>
            <a:ext cx="782638" cy="137160"/>
          </a:xfrm>
          <a:prstGeom prst="rect">
            <a:avLst/>
          </a:prstGeom>
        </p:spPr>
        <p:txBody>
          <a:bodyPr horzOverflow="overflow" lIns="0" tIns="0" rIns="0" bIns="0">
            <a:spAutoFit/>
          </a:bodyPr>
          <a:lstStyle/>
          <a:p>
            <a:pPr algn="l"/>
            <a:r>
              <a:rPr lang="en-GB" sz="900">
                <a:solidFill>
                  <a:srgbClr val="CF022B"/>
                </a:solidFill>
                <a:latin typeface="Tahoma" panose="020B0604030504040204" pitchFamily="34" charset="0"/>
                <a:ea typeface="Tahoma" panose="020B0604030504040204" pitchFamily="34" charset="0"/>
                <a:cs typeface="Tahoma" panose="020B0604030504040204" pitchFamily="34" charset="0"/>
              </a:rPr>
              <a:t>C2 - Restricted</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Azure/AzOp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echcommunity.microsoft.com/t5/azure-migration-and/your-target-end-state-azure-landing-zones-conceptual/ba-p/2898577" TargetMode="External"/><Relationship Id="rId3" Type="http://schemas.openxmlformats.org/officeDocument/2006/relationships/hyperlink" Target="https://docs.microsoft.com/en-us/azure/cloud-adoption-framework/ready/landing-zone/" TargetMode="External"/><Relationship Id="rId7" Type="http://schemas.openxmlformats.org/officeDocument/2006/relationships/hyperlink" Target="https://github.com/Azure/ResourceModules" TargetMode="External"/><Relationship Id="rId12" Type="http://schemas.openxmlformats.org/officeDocument/2006/relationships/hyperlink" Target="https://docs.microsoft.com/en-us/azure/cloud-adoption-framework/plan/smart-assessment" TargetMode="External"/><Relationship Id="rId2" Type="http://schemas.openxmlformats.org/officeDocument/2006/relationships/hyperlink" Target="https://docs.microsoft.com/en-us/azure/cloud-adoption-framework/" TargetMode="External"/><Relationship Id="rId1" Type="http://schemas.openxmlformats.org/officeDocument/2006/relationships/slideLayout" Target="../slideLayouts/slideLayout2.xml"/><Relationship Id="rId6" Type="http://schemas.openxmlformats.org/officeDocument/2006/relationships/hyperlink" Target="https://github.com/Azure/Enterprise-Scale/blob/main/docs/EnterpriseScale-Deploy-reference-implentations.md" TargetMode="External"/><Relationship Id="rId11" Type="http://schemas.openxmlformats.org/officeDocument/2006/relationships/hyperlink" Target="https://github.com/Azure/Enterprise-Scale/wiki" TargetMode="External"/><Relationship Id="rId5" Type="http://schemas.openxmlformats.org/officeDocument/2006/relationships/hyperlink" Target="https://github.com/Azure/Enterprise-Scale" TargetMode="External"/><Relationship Id="rId10" Type="http://schemas.openxmlformats.org/officeDocument/2006/relationships/hyperlink" Target="https://github.com/azure/azops-accelerator" TargetMode="External"/><Relationship Id="rId4" Type="http://schemas.openxmlformats.org/officeDocument/2006/relationships/hyperlink" Target="https://docs.microsoft.com/en-us/azure/cloud-adoption-framework/ready/enterprise-scale/" TargetMode="External"/><Relationship Id="rId9" Type="http://schemas.openxmlformats.org/officeDocument/2006/relationships/hyperlink" Target="https://github.com/azure/azops/wiki/introduc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Tech Tuesday</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err="1"/>
              <a:t>En</a:t>
            </a:r>
            <a:r>
              <a:rPr lang="en-US" dirty="0"/>
              <a:t> </a:t>
            </a:r>
            <a:r>
              <a:rPr lang="en-US" dirty="0" err="1"/>
              <a:t>grunnleggende</a:t>
            </a:r>
            <a:r>
              <a:rPr lang="en-US" dirty="0"/>
              <a:t> </a:t>
            </a:r>
            <a:r>
              <a:rPr lang="en-US" dirty="0" err="1"/>
              <a:t>innføring</a:t>
            </a:r>
            <a:r>
              <a:rPr lang="en-US" dirty="0"/>
              <a:t> I CAF Enterprise Scale Landing Zones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8F6759BC-B89B-4ACB-8D29-75D859BEA4A9}"/>
              </a:ext>
            </a:extLst>
          </p:cNvPr>
          <p:cNvSpPr>
            <a:spLocks noGrp="1"/>
          </p:cNvSpPr>
          <p:nvPr>
            <p:ph type="title"/>
          </p:nvPr>
        </p:nvSpPr>
        <p:spPr>
          <a:xfrm>
            <a:off x="581192" y="702156"/>
            <a:ext cx="11029616" cy="1188720"/>
          </a:xfrm>
        </p:spPr>
        <p:txBody>
          <a:bodyPr>
            <a:normAutofit/>
          </a:bodyPr>
          <a:lstStyle/>
          <a:p>
            <a:r>
              <a:rPr lang="en-GB" dirty="0"/>
              <a:t>Compliance design areas</a:t>
            </a:r>
          </a:p>
        </p:txBody>
      </p:sp>
      <p:graphicFrame>
        <p:nvGraphicFramePr>
          <p:cNvPr id="4" name="Content Placeholder 3">
            <a:extLst>
              <a:ext uri="{FF2B5EF4-FFF2-40B4-BE49-F238E27FC236}">
                <a16:creationId xmlns:a16="http://schemas.microsoft.com/office/drawing/2014/main" id="{82F78D89-974E-48A8-93F1-EB920244A9C0}"/>
              </a:ext>
            </a:extLst>
          </p:cNvPr>
          <p:cNvGraphicFramePr>
            <a:graphicFrameLocks noGrp="1"/>
          </p:cNvGraphicFramePr>
          <p:nvPr>
            <p:ph idx="1"/>
            <p:extLst>
              <p:ext uri="{D42A27DB-BD31-4B8C-83A1-F6EECF244321}">
                <p14:modId xmlns:p14="http://schemas.microsoft.com/office/powerpoint/2010/main" val="3149002347"/>
              </p:ext>
            </p:extLst>
          </p:nvPr>
        </p:nvGraphicFramePr>
        <p:xfrm>
          <a:off x="581025" y="2661536"/>
          <a:ext cx="11029951" cy="3351119"/>
        </p:xfrm>
        <a:graphic>
          <a:graphicData uri="http://schemas.openxmlformats.org/drawingml/2006/table">
            <a:tbl>
              <a:tblPr>
                <a:tableStyleId>{8799B23B-EC83-4686-B30A-512413B5E67A}</a:tableStyleId>
              </a:tblPr>
              <a:tblGrid>
                <a:gridCol w="3239588">
                  <a:extLst>
                    <a:ext uri="{9D8B030D-6E8A-4147-A177-3AD203B41FA5}">
                      <a16:colId xmlns:a16="http://schemas.microsoft.com/office/drawing/2014/main" val="1354240554"/>
                    </a:ext>
                  </a:extLst>
                </a:gridCol>
                <a:gridCol w="5744039">
                  <a:extLst>
                    <a:ext uri="{9D8B030D-6E8A-4147-A177-3AD203B41FA5}">
                      <a16:colId xmlns:a16="http://schemas.microsoft.com/office/drawing/2014/main" val="652363859"/>
                    </a:ext>
                  </a:extLst>
                </a:gridCol>
                <a:gridCol w="2046324">
                  <a:extLst>
                    <a:ext uri="{9D8B030D-6E8A-4147-A177-3AD203B41FA5}">
                      <a16:colId xmlns:a16="http://schemas.microsoft.com/office/drawing/2014/main" val="921326154"/>
                    </a:ext>
                  </a:extLst>
                </a:gridCol>
              </a:tblGrid>
              <a:tr h="378835">
                <a:tc>
                  <a:txBody>
                    <a:bodyPr/>
                    <a:lstStyle/>
                    <a:p>
                      <a:pPr algn="l" fontAlgn="t"/>
                      <a:r>
                        <a:rPr lang="en-GB" sz="1400" cap="none" spc="0" dirty="0">
                          <a:solidFill>
                            <a:schemeClr val="tx1"/>
                          </a:solidFill>
                          <a:effectLst/>
                        </a:rPr>
                        <a:t>Design areas</a:t>
                      </a:r>
                    </a:p>
                  </a:txBody>
                  <a:tcPr marL="40376" marR="40376" marT="108712" marB="20187"/>
                </a:tc>
                <a:tc>
                  <a:txBody>
                    <a:bodyPr/>
                    <a:lstStyle/>
                    <a:p>
                      <a:pPr algn="l" fontAlgn="t"/>
                      <a:r>
                        <a:rPr lang="en-GB" sz="1400" cap="none" spc="0">
                          <a:solidFill>
                            <a:schemeClr val="tx1"/>
                          </a:solidFill>
                          <a:effectLst/>
                        </a:rPr>
                        <a:t>Objective</a:t>
                      </a:r>
                    </a:p>
                  </a:txBody>
                  <a:tcPr marL="40376" marR="40376" marT="108712" marB="20187"/>
                </a:tc>
                <a:tc>
                  <a:txBody>
                    <a:bodyPr/>
                    <a:lstStyle/>
                    <a:p>
                      <a:pPr algn="l" fontAlgn="t"/>
                      <a:r>
                        <a:rPr lang="en-GB" sz="1400" cap="none" spc="0">
                          <a:solidFill>
                            <a:schemeClr val="tx1"/>
                          </a:solidFill>
                          <a:effectLst/>
                        </a:rPr>
                        <a:t>Relevant methodologies</a:t>
                      </a:r>
                    </a:p>
                  </a:txBody>
                  <a:tcPr marL="40376" marR="40376" marT="108712" marB="20187"/>
                </a:tc>
                <a:extLst>
                  <a:ext uri="{0D108BD9-81ED-4DB2-BD59-A6C34878D82A}">
                    <a16:rowId xmlns:a16="http://schemas.microsoft.com/office/drawing/2014/main" val="766777691"/>
                  </a:ext>
                </a:extLst>
              </a:tr>
              <a:tr h="592195">
                <a:tc>
                  <a:txBody>
                    <a:bodyPr/>
                    <a:lstStyle/>
                    <a:p>
                      <a:pPr algn="l" fontAlgn="t"/>
                      <a:r>
                        <a:rPr lang="en-GB" sz="1400" cap="none" spc="0" dirty="0">
                          <a:solidFill>
                            <a:schemeClr val="tx1"/>
                          </a:solidFill>
                          <a:effectLst/>
                        </a:rPr>
                        <a:t>Governance</a:t>
                      </a:r>
                    </a:p>
                  </a:txBody>
                  <a:tcPr marL="40376" marR="40376" marT="108712" marB="20187"/>
                </a:tc>
                <a:tc>
                  <a:txBody>
                    <a:bodyPr/>
                    <a:lstStyle/>
                    <a:p>
                      <a:pPr algn="l" fontAlgn="t"/>
                      <a:r>
                        <a:rPr lang="en-GB" sz="1400" cap="none" spc="0" dirty="0">
                          <a:solidFill>
                            <a:schemeClr val="tx1"/>
                          </a:solidFill>
                          <a:effectLst/>
                        </a:rPr>
                        <a:t>Automate auditing and enforcement of governance policies.</a:t>
                      </a:r>
                    </a:p>
                  </a:txBody>
                  <a:tcPr marL="40376" marR="40376" marT="108712" marB="20187"/>
                </a:tc>
                <a:tc>
                  <a:txBody>
                    <a:bodyPr/>
                    <a:lstStyle/>
                    <a:p>
                      <a:pPr algn="l" fontAlgn="t"/>
                      <a:r>
                        <a:rPr lang="en-GB" sz="1400" cap="none" spc="0" dirty="0">
                          <a:solidFill>
                            <a:schemeClr val="tx1"/>
                          </a:solidFill>
                          <a:effectLst/>
                        </a:rPr>
                        <a:t>Govern</a:t>
                      </a:r>
                    </a:p>
                  </a:txBody>
                  <a:tcPr marL="40376" marR="40376" marT="108712" marB="20187"/>
                </a:tc>
                <a:extLst>
                  <a:ext uri="{0D108BD9-81ED-4DB2-BD59-A6C34878D82A}">
                    <a16:rowId xmlns:a16="http://schemas.microsoft.com/office/drawing/2014/main" val="2827993695"/>
                  </a:ext>
                </a:extLst>
              </a:tr>
              <a:tr h="805555">
                <a:tc>
                  <a:txBody>
                    <a:bodyPr/>
                    <a:lstStyle/>
                    <a:p>
                      <a:pPr algn="l" fontAlgn="t"/>
                      <a:r>
                        <a:rPr lang="en-GB" sz="1400" cap="none" spc="0" dirty="0">
                          <a:solidFill>
                            <a:schemeClr val="tx1"/>
                          </a:solidFill>
                          <a:effectLst/>
                        </a:rPr>
                        <a:t>Security</a:t>
                      </a:r>
                    </a:p>
                  </a:txBody>
                  <a:tcPr marL="40376" marR="40376" marT="108712" marB="20187"/>
                </a:tc>
                <a:tc>
                  <a:txBody>
                    <a:bodyPr/>
                    <a:lstStyle/>
                    <a:p>
                      <a:pPr algn="l" fontAlgn="t"/>
                      <a:r>
                        <a:rPr lang="en-GB" sz="1400" cap="none" spc="0" dirty="0">
                          <a:solidFill>
                            <a:schemeClr val="tx1"/>
                          </a:solidFill>
                          <a:effectLst/>
                        </a:rPr>
                        <a:t>Implement controls and process to protect your cloud environments</a:t>
                      </a:r>
                    </a:p>
                  </a:txBody>
                  <a:tcPr marL="40376" marR="40376" marT="108712" marB="20187"/>
                </a:tc>
                <a:tc>
                  <a:txBody>
                    <a:bodyPr/>
                    <a:lstStyle/>
                    <a:p>
                      <a:pPr algn="l" fontAlgn="t"/>
                      <a:r>
                        <a:rPr lang="en-GB" sz="1400" cap="none" spc="0" dirty="0">
                          <a:solidFill>
                            <a:schemeClr val="tx1"/>
                          </a:solidFill>
                          <a:effectLst/>
                        </a:rPr>
                        <a:t>Secure</a:t>
                      </a:r>
                    </a:p>
                  </a:txBody>
                  <a:tcPr marL="40376" marR="40376" marT="108712" marB="20187"/>
                </a:tc>
                <a:extLst>
                  <a:ext uri="{0D108BD9-81ED-4DB2-BD59-A6C34878D82A}">
                    <a16:rowId xmlns:a16="http://schemas.microsoft.com/office/drawing/2014/main" val="1362278652"/>
                  </a:ext>
                </a:extLst>
              </a:tr>
              <a:tr h="592195">
                <a:tc>
                  <a:txBody>
                    <a:bodyPr/>
                    <a:lstStyle/>
                    <a:p>
                      <a:pPr algn="l" fontAlgn="t"/>
                      <a:r>
                        <a:rPr lang="en-GB" sz="1400" cap="none" spc="0" dirty="0">
                          <a:solidFill>
                            <a:schemeClr val="tx1"/>
                          </a:solidFill>
                          <a:effectLst/>
                        </a:rPr>
                        <a:t>Management</a:t>
                      </a:r>
                    </a:p>
                  </a:txBody>
                  <a:tcPr marL="40376" marR="40376" marT="108712" marB="20187"/>
                </a:tc>
                <a:tc>
                  <a:txBody>
                    <a:bodyPr/>
                    <a:lstStyle/>
                    <a:p>
                      <a:pPr algn="l" fontAlgn="t"/>
                      <a:r>
                        <a:rPr lang="en-GB" sz="1400" cap="none" spc="0" dirty="0">
                          <a:solidFill>
                            <a:schemeClr val="tx1"/>
                          </a:solidFill>
                          <a:effectLst/>
                        </a:rPr>
                        <a:t>For stable, ongoing operations in the cloud, a management baseline is required to provide visibility, operations compliance, and protect and recover capabilities.</a:t>
                      </a:r>
                    </a:p>
                  </a:txBody>
                  <a:tcPr marL="40376" marR="40376" marT="108712" marB="20187"/>
                </a:tc>
                <a:tc>
                  <a:txBody>
                    <a:bodyPr/>
                    <a:lstStyle/>
                    <a:p>
                      <a:pPr algn="l" fontAlgn="t"/>
                      <a:r>
                        <a:rPr lang="en-GB" sz="1400" cap="none" spc="0" dirty="0">
                          <a:solidFill>
                            <a:schemeClr val="tx1"/>
                          </a:solidFill>
                          <a:effectLst/>
                        </a:rPr>
                        <a:t>Manage</a:t>
                      </a:r>
                    </a:p>
                  </a:txBody>
                  <a:tcPr marL="40376" marR="40376" marT="108712" marB="20187"/>
                </a:tc>
                <a:extLst>
                  <a:ext uri="{0D108BD9-81ED-4DB2-BD59-A6C34878D82A}">
                    <a16:rowId xmlns:a16="http://schemas.microsoft.com/office/drawing/2014/main" val="2157700006"/>
                  </a:ext>
                </a:extLst>
              </a:tr>
              <a:tr h="805555">
                <a:tc>
                  <a:txBody>
                    <a:bodyPr/>
                    <a:lstStyle/>
                    <a:p>
                      <a:pPr algn="l" fontAlgn="t"/>
                      <a:r>
                        <a:rPr lang="en-GB" sz="1400" cap="none" spc="0" dirty="0">
                          <a:solidFill>
                            <a:schemeClr val="tx1"/>
                          </a:solidFill>
                          <a:effectLst/>
                        </a:rPr>
                        <a:t>Platform automation and DevOps</a:t>
                      </a:r>
                    </a:p>
                  </a:txBody>
                  <a:tcPr marL="40376" marR="40376" marT="108712" marB="20187"/>
                </a:tc>
                <a:tc>
                  <a:txBody>
                    <a:bodyPr/>
                    <a:lstStyle/>
                    <a:p>
                      <a:pPr algn="l" fontAlgn="t"/>
                      <a:r>
                        <a:rPr lang="en-GB" sz="1400" cap="none" spc="0" dirty="0">
                          <a:solidFill>
                            <a:schemeClr val="tx1"/>
                          </a:solidFill>
                          <a:effectLst/>
                        </a:rPr>
                        <a:t>Align the best tools and templates to deploy your landing zones and supporting resources.</a:t>
                      </a:r>
                    </a:p>
                  </a:txBody>
                  <a:tcPr marL="40376" marR="40376" marT="108712" marB="20187"/>
                </a:tc>
                <a:tc>
                  <a:txBody>
                    <a:bodyPr/>
                    <a:lstStyle/>
                    <a:p>
                      <a:pPr algn="l" fontAlgn="t"/>
                      <a:r>
                        <a:rPr lang="en-GB" sz="1400" cap="none" spc="0" dirty="0">
                          <a:solidFill>
                            <a:schemeClr val="tx1"/>
                          </a:solidFill>
                          <a:effectLst/>
                        </a:rPr>
                        <a:t>Ready</a:t>
                      </a:r>
                    </a:p>
                  </a:txBody>
                  <a:tcPr marL="40376" marR="40376" marT="108712" marB="20187"/>
                </a:tc>
                <a:extLst>
                  <a:ext uri="{0D108BD9-81ED-4DB2-BD59-A6C34878D82A}">
                    <a16:rowId xmlns:a16="http://schemas.microsoft.com/office/drawing/2014/main" val="1391016619"/>
                  </a:ext>
                </a:extLst>
              </a:tr>
            </a:tbl>
          </a:graphicData>
        </a:graphic>
      </p:graphicFrame>
    </p:spTree>
    <p:extLst>
      <p:ext uri="{BB962C8B-B14F-4D97-AF65-F5344CB8AC3E}">
        <p14:creationId xmlns:p14="http://schemas.microsoft.com/office/powerpoint/2010/main" val="404872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3" name="Rectangle 7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94" name="Rectangle 7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95" name="Rectangle 7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96" name="Rectangle 7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097" name="Rectangle 80">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8" name="Group 82">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84" name="Rectangle 8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99" name="Rectangle 84">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69254DB-71C7-4F7C-B73A-FDB0A4EBD6D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a:solidFill>
                  <a:srgbClr val="FFFFFF"/>
                </a:solidFill>
              </a:rPr>
              <a:t>Referansedesign: Trey Research</a:t>
            </a:r>
          </a:p>
        </p:txBody>
      </p:sp>
      <p:pic>
        <p:nvPicPr>
          <p:cNvPr id="1028" name="Picture 4" descr="Trey Research">
            <a:extLst>
              <a:ext uri="{FF2B5EF4-FFF2-40B4-BE49-F238E27FC236}">
                <a16:creationId xmlns:a16="http://schemas.microsoft.com/office/drawing/2014/main" id="{FDA9217C-4E50-45AA-A56A-1E72462D07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5053" y="1176285"/>
            <a:ext cx="6764864" cy="448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61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 name="Rectangle 7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69" name="Rectangle 7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70" name="Rectangle 7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71" name="Rectangle 7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72" name="Rectangle 7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8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74" name="Rectangle 8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50" name="Picture 2" descr="Enterprise-Scale without connectivity">
            <a:extLst>
              <a:ext uri="{FF2B5EF4-FFF2-40B4-BE49-F238E27FC236}">
                <a16:creationId xmlns:a16="http://schemas.microsoft.com/office/drawing/2014/main" id="{92D8128C-8697-4DE1-9772-E16F434253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2592" y="674187"/>
            <a:ext cx="6399907" cy="5967913"/>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9254DB-71C7-4F7C-B73A-FDB0A4EBD6D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500">
                <a:solidFill>
                  <a:srgbClr val="FFFFFF"/>
                </a:solidFill>
              </a:rPr>
              <a:t>Referansedesign: WingTip</a:t>
            </a:r>
          </a:p>
        </p:txBody>
      </p:sp>
    </p:spTree>
    <p:extLst>
      <p:ext uri="{BB962C8B-B14F-4D97-AF65-F5344CB8AC3E}">
        <p14:creationId xmlns:p14="http://schemas.microsoft.com/office/powerpoint/2010/main" val="279623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134">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136">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138">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140">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088" name="Rectangle 142">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9" name="Group 144">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146" name="Rectangle 145">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090" name="Rectangle 146">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69254DB-71C7-4F7C-B73A-FDB0A4EBD6D6}"/>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a:solidFill>
                  <a:srgbClr val="FFFFFF"/>
                </a:solidFill>
              </a:rPr>
              <a:t>Referansedesign: AdventureWorks</a:t>
            </a:r>
          </a:p>
        </p:txBody>
      </p:sp>
      <p:pic>
        <p:nvPicPr>
          <p:cNvPr id="3074" name="Picture 2" descr="Enterprise-Scale with connectivity">
            <a:extLst>
              <a:ext uri="{FF2B5EF4-FFF2-40B4-BE49-F238E27FC236}">
                <a16:creationId xmlns:a16="http://schemas.microsoft.com/office/drawing/2014/main" id="{4AF68A03-AAF1-45C8-96D3-3CEEFF0CD3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03820" y="1425222"/>
            <a:ext cx="7988180" cy="393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16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098" name="Picture 2" descr="Enterprise-Scale without connectivity">
            <a:extLst>
              <a:ext uri="{FF2B5EF4-FFF2-40B4-BE49-F238E27FC236}">
                <a16:creationId xmlns:a16="http://schemas.microsoft.com/office/drawing/2014/main" id="{F1A44294-8EFD-43C0-AC28-C7AD868990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645" y="1676400"/>
            <a:ext cx="7896634" cy="3987800"/>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9254DB-71C7-4F7C-B73A-FDB0A4EBD6D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500">
                <a:solidFill>
                  <a:srgbClr val="FFFFFF"/>
                </a:solidFill>
              </a:rPr>
              <a:t>Referansedesign: Contoso</a:t>
            </a:r>
          </a:p>
        </p:txBody>
      </p:sp>
    </p:spTree>
    <p:extLst>
      <p:ext uri="{BB962C8B-B14F-4D97-AF65-F5344CB8AC3E}">
        <p14:creationId xmlns:p14="http://schemas.microsoft.com/office/powerpoint/2010/main" val="140414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82" name="Rectangle 81">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EF532A5-EC6A-4514-A692-ECAF4A185ADD}"/>
              </a:ext>
            </a:extLst>
          </p:cNvPr>
          <p:cNvSpPr>
            <a:spLocks noGrp="1"/>
          </p:cNvSpPr>
          <p:nvPr>
            <p:ph type="title"/>
          </p:nvPr>
        </p:nvSpPr>
        <p:spPr>
          <a:xfrm>
            <a:off x="584200" y="601201"/>
            <a:ext cx="3412067" cy="5791132"/>
          </a:xfrm>
        </p:spPr>
        <p:txBody>
          <a:bodyPr vert="horz" lIns="91440" tIns="45720" rIns="91440" bIns="45720" rtlCol="0" anchor="ctr">
            <a:normAutofit/>
          </a:bodyPr>
          <a:lstStyle/>
          <a:p>
            <a:pPr algn="ctr"/>
            <a:r>
              <a:rPr lang="en-US" sz="3600" dirty="0" err="1">
                <a:solidFill>
                  <a:srgbClr val="FFFFFF"/>
                </a:solidFill>
              </a:rPr>
              <a:t>AzOps</a:t>
            </a:r>
            <a:endParaRPr lang="en-US" sz="3600" dirty="0">
              <a:solidFill>
                <a:srgbClr val="FFFFFF"/>
              </a:solidFill>
            </a:endParaRPr>
          </a:p>
        </p:txBody>
      </p:sp>
      <p:pic>
        <p:nvPicPr>
          <p:cNvPr id="1026" name="Picture 2">
            <a:extLst>
              <a:ext uri="{FF2B5EF4-FFF2-40B4-BE49-F238E27FC236}">
                <a16:creationId xmlns:a16="http://schemas.microsoft.com/office/drawing/2014/main" id="{A20F43CF-1C2E-4843-848A-3E8F144CCD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4219" y="424832"/>
            <a:ext cx="7700813" cy="35616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4F0C81-1544-4CFC-BDD2-FBEB88AC4897}"/>
              </a:ext>
            </a:extLst>
          </p:cNvPr>
          <p:cNvSpPr txBox="1"/>
          <p:nvPr/>
        </p:nvSpPr>
        <p:spPr>
          <a:xfrm>
            <a:off x="4509964" y="3986456"/>
            <a:ext cx="7369321" cy="369332"/>
          </a:xfrm>
          <a:prstGeom prst="rect">
            <a:avLst/>
          </a:prstGeom>
          <a:noFill/>
        </p:spPr>
        <p:txBody>
          <a:bodyPr wrap="square" rtlCol="0">
            <a:spAutoFit/>
          </a:bodyPr>
          <a:lstStyle/>
          <a:p>
            <a:pPr algn="ctr"/>
            <a:r>
              <a:rPr lang="en-GB" dirty="0">
                <a:hlinkClick r:id="rId4"/>
              </a:rPr>
              <a:t>https://github.com/Azure/AzOps</a:t>
            </a:r>
            <a:endParaRPr lang="en-GB" dirty="0"/>
          </a:p>
        </p:txBody>
      </p:sp>
      <p:sp>
        <p:nvSpPr>
          <p:cNvPr id="15" name="TextBox 14">
            <a:extLst>
              <a:ext uri="{FF2B5EF4-FFF2-40B4-BE49-F238E27FC236}">
                <a16:creationId xmlns:a16="http://schemas.microsoft.com/office/drawing/2014/main" id="{8C44ACE4-351C-4D0F-B703-1B24CC1B72DB}"/>
              </a:ext>
            </a:extLst>
          </p:cNvPr>
          <p:cNvSpPr txBox="1"/>
          <p:nvPr/>
        </p:nvSpPr>
        <p:spPr>
          <a:xfrm>
            <a:off x="4509963" y="4754838"/>
            <a:ext cx="7369321" cy="584775"/>
          </a:xfrm>
          <a:prstGeom prst="rect">
            <a:avLst/>
          </a:prstGeom>
          <a:noFill/>
        </p:spPr>
        <p:txBody>
          <a:bodyPr wrap="square">
            <a:spAutoFit/>
          </a:bodyPr>
          <a:lstStyle/>
          <a:p>
            <a:r>
              <a:rPr lang="en-GB" sz="1600" b="0" i="0" dirty="0" err="1">
                <a:effectLst/>
                <a:latin typeface="-apple-system"/>
              </a:rPr>
              <a:t>AzOps</a:t>
            </a:r>
            <a:r>
              <a:rPr lang="en-GB" sz="1600" b="0" i="0" dirty="0">
                <a:effectLst/>
                <a:latin typeface="-apple-system"/>
              </a:rPr>
              <a:t> is a PowerShell module which deploys (Push) Resource Templates &amp; Bicep files at all Azure scope levels and exports (Pull) ARM resource hierarchy.</a:t>
            </a:r>
            <a:endParaRPr lang="en-GB" sz="1600" dirty="0"/>
          </a:p>
        </p:txBody>
      </p:sp>
    </p:spTree>
    <p:extLst>
      <p:ext uri="{BB962C8B-B14F-4D97-AF65-F5344CB8AC3E}">
        <p14:creationId xmlns:p14="http://schemas.microsoft.com/office/powerpoint/2010/main" val="181985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E44-0AFC-4C3D-ABE5-B0CAF473686C}"/>
              </a:ext>
            </a:extLst>
          </p:cNvPr>
          <p:cNvSpPr>
            <a:spLocks noGrp="1"/>
          </p:cNvSpPr>
          <p:nvPr>
            <p:ph type="title"/>
          </p:nvPr>
        </p:nvSpPr>
        <p:spPr/>
        <p:txBody>
          <a:bodyPr/>
          <a:lstStyle/>
          <a:p>
            <a:r>
              <a:rPr lang="en-GB" dirty="0"/>
              <a:t>“Antipatterns”</a:t>
            </a:r>
          </a:p>
        </p:txBody>
      </p:sp>
      <p:sp>
        <p:nvSpPr>
          <p:cNvPr id="3" name="Content Placeholder 2">
            <a:extLst>
              <a:ext uri="{FF2B5EF4-FFF2-40B4-BE49-F238E27FC236}">
                <a16:creationId xmlns:a16="http://schemas.microsoft.com/office/drawing/2014/main" id="{0ACAE51D-50EC-4033-AB16-131BED0BD3EC}"/>
              </a:ext>
            </a:extLst>
          </p:cNvPr>
          <p:cNvSpPr>
            <a:spLocks noGrp="1"/>
          </p:cNvSpPr>
          <p:nvPr>
            <p:ph idx="1"/>
          </p:nvPr>
        </p:nvSpPr>
        <p:spPr/>
        <p:txBody>
          <a:bodyPr/>
          <a:lstStyle/>
          <a:p>
            <a:r>
              <a:rPr lang="en-GB" dirty="0"/>
              <a:t>Assume released services are ready for production</a:t>
            </a:r>
          </a:p>
          <a:p>
            <a:pPr lvl="1"/>
            <a:r>
              <a:rPr lang="en-GB" dirty="0"/>
              <a:t>Example: Use a preview service in production</a:t>
            </a:r>
          </a:p>
          <a:p>
            <a:pPr lvl="1"/>
            <a:r>
              <a:rPr lang="en-GB" dirty="0"/>
              <a:t>Preferred outcome: Use pre-approved cloud services in production</a:t>
            </a:r>
          </a:p>
          <a:p>
            <a:r>
              <a:rPr lang="en-GB" dirty="0"/>
              <a:t>Assume increased resiliency and availability</a:t>
            </a:r>
          </a:p>
          <a:p>
            <a:pPr lvl="1"/>
            <a:r>
              <a:rPr lang="en-GB" dirty="0"/>
              <a:t>Example: Assume high availability</a:t>
            </a:r>
          </a:p>
          <a:p>
            <a:pPr lvl="1"/>
            <a:r>
              <a:rPr lang="en-GB" dirty="0"/>
              <a:t>Preferred outcome: Reduce failures while balancing resiliency and costs</a:t>
            </a:r>
          </a:p>
          <a:p>
            <a:r>
              <a:rPr lang="en-GB" dirty="0"/>
              <a:t>Become a cloud provider</a:t>
            </a:r>
          </a:p>
          <a:p>
            <a:pPr lvl="1"/>
            <a:r>
              <a:rPr lang="en-GB" dirty="0"/>
              <a:t>Example: Provide monolithic managed cloud services</a:t>
            </a:r>
          </a:p>
          <a:p>
            <a:pPr lvl="1"/>
            <a:r>
              <a:rPr lang="en-GB" dirty="0"/>
              <a:t>Preferred outcome: Provide guardrails</a:t>
            </a:r>
          </a:p>
        </p:txBody>
      </p:sp>
    </p:spTree>
    <p:extLst>
      <p:ext uri="{BB962C8B-B14F-4D97-AF65-F5344CB8AC3E}">
        <p14:creationId xmlns:p14="http://schemas.microsoft.com/office/powerpoint/2010/main" val="120954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6AEF-965E-4D95-BD8A-CFA04C1097A5}"/>
              </a:ext>
            </a:extLst>
          </p:cNvPr>
          <p:cNvSpPr>
            <a:spLocks noGrp="1"/>
          </p:cNvSpPr>
          <p:nvPr>
            <p:ph type="title"/>
          </p:nvPr>
        </p:nvSpPr>
        <p:spPr/>
        <p:txBody>
          <a:bodyPr/>
          <a:lstStyle/>
          <a:p>
            <a:r>
              <a:rPr lang="en-GB" dirty="0"/>
              <a:t>Demo!</a:t>
            </a:r>
          </a:p>
        </p:txBody>
      </p:sp>
      <p:sp>
        <p:nvSpPr>
          <p:cNvPr id="3" name="Content Placeholder 2">
            <a:extLst>
              <a:ext uri="{FF2B5EF4-FFF2-40B4-BE49-F238E27FC236}">
                <a16:creationId xmlns:a16="http://schemas.microsoft.com/office/drawing/2014/main" id="{486AB644-8353-4D86-AC6B-B4B2116B9658}"/>
              </a:ext>
            </a:extLst>
          </p:cNvPr>
          <p:cNvSpPr>
            <a:spLocks noGrp="1"/>
          </p:cNvSpPr>
          <p:nvPr>
            <p:ph idx="1"/>
          </p:nvPr>
        </p:nvSpPr>
        <p:spPr/>
        <p:txBody>
          <a:bodyPr anchor="t"/>
          <a:lstStyle/>
          <a:p>
            <a:r>
              <a:rPr lang="en-GB" dirty="0" err="1"/>
              <a:t>Etablere</a:t>
            </a:r>
            <a:r>
              <a:rPr lang="en-GB" dirty="0"/>
              <a:t> </a:t>
            </a:r>
            <a:r>
              <a:rPr lang="en-GB" dirty="0" err="1"/>
              <a:t>enkelt</a:t>
            </a:r>
            <a:r>
              <a:rPr lang="en-GB" dirty="0"/>
              <a:t> </a:t>
            </a:r>
            <a:r>
              <a:rPr lang="en-GB" dirty="0" err="1"/>
              <a:t>referansedesign</a:t>
            </a:r>
            <a:r>
              <a:rPr lang="en-GB" dirty="0"/>
              <a:t> med Terraform</a:t>
            </a:r>
          </a:p>
          <a:p>
            <a:r>
              <a:rPr lang="en-GB" dirty="0" err="1"/>
              <a:t>Etablere</a:t>
            </a:r>
            <a:r>
              <a:rPr lang="en-GB" dirty="0"/>
              <a:t> </a:t>
            </a:r>
            <a:r>
              <a:rPr lang="en-GB" dirty="0" err="1"/>
              <a:t>enkelt</a:t>
            </a:r>
            <a:r>
              <a:rPr lang="en-GB" dirty="0"/>
              <a:t> </a:t>
            </a:r>
            <a:r>
              <a:rPr lang="en-GB" dirty="0" err="1"/>
              <a:t>referansedesign</a:t>
            </a:r>
            <a:r>
              <a:rPr lang="en-GB" dirty="0"/>
              <a:t> med </a:t>
            </a:r>
            <a:r>
              <a:rPr lang="en-GB" dirty="0" err="1"/>
              <a:t>portalen</a:t>
            </a:r>
            <a:endParaRPr lang="en-GB" dirty="0"/>
          </a:p>
          <a:p>
            <a:r>
              <a:rPr lang="en-GB" dirty="0" err="1"/>
              <a:t>Etablere</a:t>
            </a:r>
            <a:r>
              <a:rPr lang="en-GB" dirty="0"/>
              <a:t> </a:t>
            </a:r>
            <a:r>
              <a:rPr lang="en-GB" dirty="0" err="1"/>
              <a:t>enkelt</a:t>
            </a:r>
            <a:r>
              <a:rPr lang="en-GB" dirty="0"/>
              <a:t> </a:t>
            </a:r>
            <a:r>
              <a:rPr lang="en-GB" dirty="0" err="1"/>
              <a:t>referansedesign</a:t>
            </a:r>
            <a:r>
              <a:rPr lang="en-GB" dirty="0"/>
              <a:t> med ARM Templates/Bicep</a:t>
            </a:r>
          </a:p>
        </p:txBody>
      </p:sp>
    </p:spTree>
    <p:extLst>
      <p:ext uri="{BB962C8B-B14F-4D97-AF65-F5344CB8AC3E}">
        <p14:creationId xmlns:p14="http://schemas.microsoft.com/office/powerpoint/2010/main" val="268787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0D6C-B156-438C-848D-3778FAABE5EA}"/>
              </a:ext>
            </a:extLst>
          </p:cNvPr>
          <p:cNvSpPr>
            <a:spLocks noGrp="1"/>
          </p:cNvSpPr>
          <p:nvPr>
            <p:ph type="title"/>
          </p:nvPr>
        </p:nvSpPr>
        <p:spPr/>
        <p:txBody>
          <a:bodyPr/>
          <a:lstStyle/>
          <a:p>
            <a:r>
              <a:rPr lang="en-GB" dirty="0" err="1"/>
              <a:t>Kilder</a:t>
            </a:r>
            <a:r>
              <a:rPr lang="en-GB" dirty="0"/>
              <a:t> </a:t>
            </a:r>
            <a:r>
              <a:rPr lang="en-GB" dirty="0" err="1"/>
              <a:t>til</a:t>
            </a:r>
            <a:r>
              <a:rPr lang="en-GB" dirty="0"/>
              <a:t> </a:t>
            </a:r>
            <a:r>
              <a:rPr lang="en-GB" dirty="0" err="1"/>
              <a:t>informasjon</a:t>
            </a:r>
            <a:endParaRPr lang="en-GB" dirty="0"/>
          </a:p>
        </p:txBody>
      </p:sp>
      <p:sp>
        <p:nvSpPr>
          <p:cNvPr id="3" name="Content Placeholder 2">
            <a:extLst>
              <a:ext uri="{FF2B5EF4-FFF2-40B4-BE49-F238E27FC236}">
                <a16:creationId xmlns:a16="http://schemas.microsoft.com/office/drawing/2014/main" id="{0AAD6BE3-3AFA-471C-84F1-E1726EFD3527}"/>
              </a:ext>
            </a:extLst>
          </p:cNvPr>
          <p:cNvSpPr>
            <a:spLocks noGrp="1"/>
          </p:cNvSpPr>
          <p:nvPr>
            <p:ph idx="1"/>
          </p:nvPr>
        </p:nvSpPr>
        <p:spPr/>
        <p:txBody>
          <a:bodyPr anchor="t">
            <a:normAutofit fontScale="85000" lnSpcReduction="20000"/>
          </a:bodyPr>
          <a:lstStyle/>
          <a:p>
            <a:r>
              <a:rPr lang="en-GB" dirty="0"/>
              <a:t>Microsoft Learn</a:t>
            </a:r>
          </a:p>
          <a:p>
            <a:pPr lvl="1"/>
            <a:r>
              <a:rPr lang="en-GB" dirty="0">
                <a:hlinkClick r:id="rId2"/>
              </a:rPr>
              <a:t>https://docs.microsoft.com/en-us/azure/cloud-adoption-framework/</a:t>
            </a:r>
            <a:endParaRPr lang="en-GB" dirty="0"/>
          </a:p>
          <a:p>
            <a:pPr lvl="1"/>
            <a:r>
              <a:rPr lang="en-GB" dirty="0">
                <a:hlinkClick r:id="rId3"/>
              </a:rPr>
              <a:t>https://docs.microsoft.com/en-us/azure/cloud-adoption-framework/ready/landing-zone/</a:t>
            </a:r>
            <a:endParaRPr lang="en-GB" dirty="0"/>
          </a:p>
          <a:p>
            <a:pPr lvl="1"/>
            <a:r>
              <a:rPr lang="en-GB" dirty="0">
                <a:hlinkClick r:id="rId4"/>
              </a:rPr>
              <a:t>https://docs.microsoft.com/en-us/azure/cloud-adoption-framework/ready/enterprise-scale/</a:t>
            </a:r>
            <a:endParaRPr lang="en-GB" dirty="0"/>
          </a:p>
          <a:p>
            <a:r>
              <a:rPr lang="en-GB" dirty="0"/>
              <a:t>GitHub (Microsoft)</a:t>
            </a:r>
          </a:p>
          <a:p>
            <a:pPr lvl="1"/>
            <a:r>
              <a:rPr lang="en-GB" dirty="0">
                <a:hlinkClick r:id="rId5"/>
              </a:rPr>
              <a:t>https://github.com/Azure/Enterprise-Scale</a:t>
            </a:r>
            <a:endParaRPr lang="en-GB" dirty="0"/>
          </a:p>
          <a:p>
            <a:pPr lvl="1"/>
            <a:r>
              <a:rPr lang="en-GB" dirty="0">
                <a:hlinkClick r:id="rId6"/>
              </a:rPr>
              <a:t>https://github.com/Azure/Enterprise-Scale/blob/main/docs/EnterpriseScale-Deploy-reference-implentations.md</a:t>
            </a:r>
            <a:endParaRPr lang="en-GB" dirty="0">
              <a:hlinkClick r:id="rId7"/>
            </a:endParaRPr>
          </a:p>
          <a:p>
            <a:pPr lvl="1"/>
            <a:r>
              <a:rPr lang="en-GB" dirty="0">
                <a:hlinkClick r:id="rId7"/>
              </a:rPr>
              <a:t>https://github.com/Azure/ResourceModules</a:t>
            </a:r>
            <a:endParaRPr lang="en-GB" dirty="0"/>
          </a:p>
          <a:p>
            <a:pPr lvl="1"/>
            <a:r>
              <a:rPr lang="en-GB" dirty="0">
                <a:hlinkClick r:id="rId8"/>
              </a:rPr>
              <a:t>https://techcommunity.microsoft.com/t5/azure-migration-and/your-target-end-state-azure-landing-zones-conceptual/ba-p/2898577</a:t>
            </a:r>
            <a:endParaRPr lang="en-GB" dirty="0"/>
          </a:p>
          <a:p>
            <a:pPr lvl="1"/>
            <a:r>
              <a:rPr lang="en-GB" dirty="0" err="1"/>
              <a:t>AzOps</a:t>
            </a:r>
            <a:r>
              <a:rPr lang="en-GB" dirty="0"/>
              <a:t>: </a:t>
            </a:r>
            <a:r>
              <a:rPr lang="en-GB" dirty="0">
                <a:hlinkClick r:id="rId9"/>
              </a:rPr>
              <a:t>https://github.com/azure/azops/wiki/introduction</a:t>
            </a:r>
            <a:endParaRPr lang="en-GB" dirty="0"/>
          </a:p>
          <a:p>
            <a:pPr lvl="1"/>
            <a:r>
              <a:rPr lang="en-GB" dirty="0" err="1"/>
              <a:t>AzOps</a:t>
            </a:r>
            <a:r>
              <a:rPr lang="en-GB" dirty="0"/>
              <a:t> Accelerator: </a:t>
            </a:r>
            <a:r>
              <a:rPr lang="en-GB" dirty="0">
                <a:hlinkClick r:id="rId10"/>
              </a:rPr>
              <a:t>https://github.com/azure/azops-accelerator</a:t>
            </a:r>
            <a:endParaRPr lang="en-GB" dirty="0"/>
          </a:p>
          <a:p>
            <a:pPr lvl="1"/>
            <a:r>
              <a:rPr lang="en-GB" dirty="0">
                <a:hlinkClick r:id="rId11"/>
              </a:rPr>
              <a:t>https://github.com/Azure/Enterprise-Scale/wiki</a:t>
            </a:r>
            <a:endParaRPr lang="en-GB" dirty="0"/>
          </a:p>
          <a:p>
            <a:r>
              <a:rPr lang="en-GB" dirty="0"/>
              <a:t>SMART: </a:t>
            </a:r>
            <a:r>
              <a:rPr lang="en-GB" dirty="0">
                <a:hlinkClick r:id="rId12"/>
              </a:rPr>
              <a:t>https://docs.microsoft.com/en-us/azure/cloud-adoption-framework/plan/smart-assessment</a:t>
            </a:r>
            <a:endParaRPr lang="en-GB" dirty="0"/>
          </a:p>
          <a:p>
            <a:pPr lvl="1"/>
            <a:endParaRPr lang="en-GB" dirty="0"/>
          </a:p>
          <a:p>
            <a:pPr lvl="1"/>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10799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1750-7913-4FE2-BFD3-2EA0565399CD}"/>
              </a:ext>
            </a:extLst>
          </p:cNvPr>
          <p:cNvSpPr>
            <a:spLocks noGrp="1"/>
          </p:cNvSpPr>
          <p:nvPr>
            <p:ph type="title"/>
          </p:nvPr>
        </p:nvSpPr>
        <p:spPr/>
        <p:txBody>
          <a:bodyPr/>
          <a:lstStyle/>
          <a:p>
            <a:r>
              <a:rPr lang="en-GB" dirty="0" err="1"/>
              <a:t>Takk</a:t>
            </a:r>
            <a:r>
              <a:rPr lang="en-GB" dirty="0"/>
              <a:t> for meg!</a:t>
            </a:r>
          </a:p>
        </p:txBody>
      </p:sp>
      <p:sp>
        <p:nvSpPr>
          <p:cNvPr id="3" name="Content Placeholder 2">
            <a:extLst>
              <a:ext uri="{FF2B5EF4-FFF2-40B4-BE49-F238E27FC236}">
                <a16:creationId xmlns:a16="http://schemas.microsoft.com/office/drawing/2014/main" id="{0E757DA4-EA6D-4C90-ACEE-DC6030082F88}"/>
              </a:ext>
            </a:extLst>
          </p:cNvPr>
          <p:cNvSpPr>
            <a:spLocks noGrp="1"/>
          </p:cNvSpPr>
          <p:nvPr>
            <p:ph idx="1"/>
          </p:nvPr>
        </p:nvSpPr>
        <p:spPr/>
        <p:txBody>
          <a:bodyPr>
            <a:normAutofit/>
          </a:bodyPr>
          <a:lstStyle/>
          <a:p>
            <a:r>
              <a:rPr lang="en-GB" sz="2400" dirty="0" err="1"/>
              <a:t>Spørsmål</a:t>
            </a:r>
            <a:r>
              <a:rPr lang="en-GB" sz="2400" dirty="0"/>
              <a:t>?</a:t>
            </a:r>
          </a:p>
          <a:p>
            <a:endParaRPr lang="en-GB" sz="2400" dirty="0"/>
          </a:p>
          <a:p>
            <a:r>
              <a:rPr lang="en-GB" sz="2400" dirty="0" err="1"/>
              <a:t>Kommentarer</a:t>
            </a:r>
            <a:r>
              <a:rPr lang="en-GB" sz="2400" dirty="0"/>
              <a:t>?</a:t>
            </a:r>
          </a:p>
          <a:p>
            <a:endParaRPr lang="en-GB" sz="2400" dirty="0"/>
          </a:p>
          <a:p>
            <a:r>
              <a:rPr lang="en-GB" sz="2400" dirty="0" err="1"/>
              <a:t>Forslag</a:t>
            </a:r>
            <a:r>
              <a:rPr lang="en-GB" sz="2400" dirty="0"/>
              <a:t> </a:t>
            </a:r>
            <a:r>
              <a:rPr lang="en-GB" sz="2400" dirty="0" err="1"/>
              <a:t>til</a:t>
            </a:r>
            <a:r>
              <a:rPr lang="en-GB" sz="2400" dirty="0"/>
              <a:t> </a:t>
            </a:r>
            <a:r>
              <a:rPr lang="en-GB" sz="2400" dirty="0" err="1"/>
              <a:t>neste</a:t>
            </a:r>
            <a:r>
              <a:rPr lang="en-GB" sz="2400" dirty="0"/>
              <a:t> </a:t>
            </a:r>
            <a:r>
              <a:rPr lang="en-GB" sz="2400" dirty="0" err="1"/>
              <a:t>tema</a:t>
            </a:r>
            <a:r>
              <a:rPr lang="en-GB" sz="2400" dirty="0"/>
              <a:t>?</a:t>
            </a:r>
          </a:p>
        </p:txBody>
      </p:sp>
    </p:spTree>
    <p:extLst>
      <p:ext uri="{BB962C8B-B14F-4D97-AF65-F5344CB8AC3E}">
        <p14:creationId xmlns:p14="http://schemas.microsoft.com/office/powerpoint/2010/main" val="403464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71FEF-4CE5-4D02-B7AE-B250DFC610CD}"/>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442DF52A-BB20-4F16-B6BA-EAAD6A16AAB3}"/>
              </a:ext>
            </a:extLst>
          </p:cNvPr>
          <p:cNvSpPr>
            <a:spLocks noGrp="1"/>
          </p:cNvSpPr>
          <p:nvPr>
            <p:ph idx="1"/>
          </p:nvPr>
        </p:nvSpPr>
        <p:spPr/>
        <p:txBody>
          <a:bodyPr>
            <a:normAutofit/>
          </a:bodyPr>
          <a:lstStyle/>
          <a:p>
            <a:r>
              <a:rPr lang="en-GB" dirty="0" err="1"/>
              <a:t>Praktisk</a:t>
            </a:r>
            <a:r>
              <a:rPr lang="en-GB" dirty="0"/>
              <a:t> info</a:t>
            </a:r>
          </a:p>
          <a:p>
            <a:r>
              <a:rPr lang="en-GB" dirty="0" err="1"/>
              <a:t>Viktige</a:t>
            </a:r>
            <a:r>
              <a:rPr lang="en-GB" dirty="0"/>
              <a:t> </a:t>
            </a:r>
            <a:r>
              <a:rPr lang="en-GB" dirty="0" err="1"/>
              <a:t>begreper</a:t>
            </a:r>
            <a:endParaRPr lang="en-GB" dirty="0"/>
          </a:p>
          <a:p>
            <a:r>
              <a:rPr lang="en-GB" dirty="0" err="1"/>
              <a:t>Hva</a:t>
            </a:r>
            <a:r>
              <a:rPr lang="en-GB" dirty="0"/>
              <a:t> er CAF?</a:t>
            </a:r>
          </a:p>
          <a:p>
            <a:r>
              <a:rPr lang="en-GB" dirty="0" err="1"/>
              <a:t>Hva</a:t>
            </a:r>
            <a:r>
              <a:rPr lang="en-GB" dirty="0"/>
              <a:t> er ESLZ?</a:t>
            </a:r>
          </a:p>
          <a:p>
            <a:r>
              <a:rPr lang="en-GB" dirty="0" err="1"/>
              <a:t>Referansedesign</a:t>
            </a:r>
            <a:endParaRPr lang="en-GB" dirty="0"/>
          </a:p>
          <a:p>
            <a:r>
              <a:rPr lang="en-GB" dirty="0" err="1"/>
              <a:t>Forskjellige</a:t>
            </a:r>
            <a:r>
              <a:rPr lang="en-GB" dirty="0"/>
              <a:t> </a:t>
            </a:r>
            <a:r>
              <a:rPr lang="en-GB" dirty="0" err="1"/>
              <a:t>implementeringsmetoder</a:t>
            </a:r>
            <a:r>
              <a:rPr lang="en-GB" dirty="0"/>
              <a:t> (hvis </a:t>
            </a:r>
            <a:r>
              <a:rPr lang="en-GB" dirty="0" err="1"/>
              <a:t>tid</a:t>
            </a:r>
            <a:r>
              <a:rPr lang="en-GB" dirty="0"/>
              <a:t>)</a:t>
            </a:r>
          </a:p>
        </p:txBody>
      </p:sp>
    </p:spTree>
    <p:extLst>
      <p:ext uri="{BB962C8B-B14F-4D97-AF65-F5344CB8AC3E}">
        <p14:creationId xmlns:p14="http://schemas.microsoft.com/office/powerpoint/2010/main" val="315381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0969-D968-49E2-B36E-1DBD05C0F046}"/>
              </a:ext>
            </a:extLst>
          </p:cNvPr>
          <p:cNvSpPr>
            <a:spLocks noGrp="1"/>
          </p:cNvSpPr>
          <p:nvPr>
            <p:ph type="title"/>
          </p:nvPr>
        </p:nvSpPr>
        <p:spPr/>
        <p:txBody>
          <a:bodyPr/>
          <a:lstStyle/>
          <a:p>
            <a:r>
              <a:rPr lang="en-GB" dirty="0" err="1"/>
              <a:t>Praktisk</a:t>
            </a:r>
            <a:r>
              <a:rPr lang="en-GB" dirty="0"/>
              <a:t> info</a:t>
            </a:r>
          </a:p>
        </p:txBody>
      </p:sp>
      <p:sp>
        <p:nvSpPr>
          <p:cNvPr id="3" name="Content Placeholder 2">
            <a:extLst>
              <a:ext uri="{FF2B5EF4-FFF2-40B4-BE49-F238E27FC236}">
                <a16:creationId xmlns:a16="http://schemas.microsoft.com/office/drawing/2014/main" id="{C5DBB442-293A-45BD-B6A4-A0CCF1D60E2E}"/>
              </a:ext>
            </a:extLst>
          </p:cNvPr>
          <p:cNvSpPr>
            <a:spLocks noGrp="1"/>
          </p:cNvSpPr>
          <p:nvPr>
            <p:ph idx="1"/>
          </p:nvPr>
        </p:nvSpPr>
        <p:spPr/>
        <p:txBody>
          <a:bodyPr/>
          <a:lstStyle/>
          <a:p>
            <a:r>
              <a:rPr lang="en-GB" dirty="0" err="1"/>
              <a:t>Lunsj</a:t>
            </a:r>
            <a:r>
              <a:rPr lang="en-GB" dirty="0"/>
              <a:t>: </a:t>
            </a:r>
            <a:r>
              <a:rPr lang="en-GB" dirty="0" err="1"/>
              <a:t>Dagens</a:t>
            </a:r>
            <a:r>
              <a:rPr lang="en-GB" dirty="0"/>
              <a:t> wrap med </a:t>
            </a:r>
            <a:r>
              <a:rPr lang="en-GB" dirty="0" err="1"/>
              <a:t>drikke</a:t>
            </a:r>
            <a:r>
              <a:rPr lang="en-GB" dirty="0"/>
              <a:t>.</a:t>
            </a:r>
          </a:p>
          <a:p>
            <a:r>
              <a:rPr lang="en-GB" dirty="0" err="1"/>
              <a:t>Varighet</a:t>
            </a:r>
            <a:r>
              <a:rPr lang="en-GB" dirty="0"/>
              <a:t>: 11:00 – 11:45 (</a:t>
            </a:r>
            <a:r>
              <a:rPr lang="en-GB" dirty="0" err="1"/>
              <a:t>offisielt</a:t>
            </a:r>
            <a:r>
              <a:rPr lang="en-GB" dirty="0"/>
              <a:t>)</a:t>
            </a:r>
          </a:p>
          <a:p>
            <a:pPr lvl="1"/>
            <a:r>
              <a:rPr lang="en-GB" dirty="0" err="1"/>
              <a:t>Deretter</a:t>
            </a:r>
            <a:r>
              <a:rPr lang="en-GB" dirty="0"/>
              <a:t> </a:t>
            </a:r>
            <a:r>
              <a:rPr lang="en-GB" dirty="0" err="1"/>
              <a:t>har</a:t>
            </a:r>
            <a:r>
              <a:rPr lang="en-GB" dirty="0"/>
              <a:t> vi 15 min for de </a:t>
            </a:r>
            <a:r>
              <a:rPr lang="en-GB" dirty="0" err="1"/>
              <a:t>som</a:t>
            </a:r>
            <a:r>
              <a:rPr lang="en-GB" dirty="0"/>
              <a:t> </a:t>
            </a:r>
            <a:r>
              <a:rPr lang="en-GB" dirty="0" err="1"/>
              <a:t>vil</a:t>
            </a:r>
            <a:r>
              <a:rPr lang="en-GB" dirty="0"/>
              <a:t> / </a:t>
            </a:r>
            <a:r>
              <a:rPr lang="en-GB" dirty="0" err="1"/>
              <a:t>har</a:t>
            </a:r>
            <a:r>
              <a:rPr lang="en-GB" dirty="0"/>
              <a:t> </a:t>
            </a:r>
            <a:r>
              <a:rPr lang="en-GB" dirty="0" err="1"/>
              <a:t>tid</a:t>
            </a:r>
            <a:r>
              <a:rPr lang="en-GB" dirty="0"/>
              <a:t>.</a:t>
            </a:r>
          </a:p>
          <a:p>
            <a:r>
              <a:rPr lang="en-GB" dirty="0" err="1"/>
              <a:t>Spis</a:t>
            </a:r>
            <a:r>
              <a:rPr lang="en-GB" dirty="0"/>
              <a:t> </a:t>
            </a:r>
            <a:r>
              <a:rPr lang="en-GB" dirty="0" err="1"/>
              <a:t>lunsjen</a:t>
            </a:r>
            <a:r>
              <a:rPr lang="en-GB" dirty="0"/>
              <a:t> </a:t>
            </a:r>
            <a:r>
              <a:rPr lang="en-GB" dirty="0" err="1"/>
              <a:t>underveis</a:t>
            </a:r>
            <a:r>
              <a:rPr lang="en-GB" dirty="0"/>
              <a:t>.</a:t>
            </a:r>
          </a:p>
          <a:p>
            <a:r>
              <a:rPr lang="en-GB" dirty="0"/>
              <a:t>Vi </a:t>
            </a:r>
            <a:r>
              <a:rPr lang="en-GB" dirty="0" err="1"/>
              <a:t>har</a:t>
            </a:r>
            <a:r>
              <a:rPr lang="en-GB" dirty="0"/>
              <a:t> </a:t>
            </a:r>
            <a:r>
              <a:rPr lang="en-GB" dirty="0" err="1"/>
              <a:t>dedikert</a:t>
            </a:r>
            <a:r>
              <a:rPr lang="en-GB" dirty="0"/>
              <a:t> Q&amp;A </a:t>
            </a:r>
            <a:r>
              <a:rPr lang="en-GB" dirty="0" err="1"/>
              <a:t>etter</a:t>
            </a:r>
            <a:r>
              <a:rPr lang="en-GB" dirty="0"/>
              <a:t> </a:t>
            </a:r>
            <a:r>
              <a:rPr lang="en-GB" dirty="0" err="1"/>
              <a:t>presentasjon</a:t>
            </a:r>
            <a:r>
              <a:rPr lang="en-GB" dirty="0"/>
              <a:t> for </a:t>
            </a:r>
            <a:r>
              <a:rPr lang="en-GB" dirty="0" err="1"/>
              <a:t>litt</a:t>
            </a:r>
            <a:r>
              <a:rPr lang="en-GB" dirty="0"/>
              <a:t> </a:t>
            </a:r>
            <a:r>
              <a:rPr lang="en-GB" dirty="0" err="1"/>
              <a:t>større</a:t>
            </a:r>
            <a:r>
              <a:rPr lang="en-GB" dirty="0"/>
              <a:t> </a:t>
            </a:r>
            <a:r>
              <a:rPr lang="en-GB" dirty="0" err="1"/>
              <a:t>diskusjoner</a:t>
            </a:r>
            <a:r>
              <a:rPr lang="en-GB" dirty="0"/>
              <a:t>.</a:t>
            </a:r>
          </a:p>
          <a:p>
            <a:pPr lvl="1"/>
            <a:r>
              <a:rPr lang="en-GB" dirty="0"/>
              <a:t>…men jeg </a:t>
            </a:r>
            <a:r>
              <a:rPr lang="en-GB" dirty="0" err="1"/>
              <a:t>foretrekker</a:t>
            </a:r>
            <a:r>
              <a:rPr lang="en-GB" dirty="0"/>
              <a:t> </a:t>
            </a:r>
            <a:r>
              <a:rPr lang="en-GB" dirty="0" err="1"/>
              <a:t>ofte</a:t>
            </a:r>
            <a:r>
              <a:rPr lang="en-GB" dirty="0"/>
              <a:t> å </a:t>
            </a:r>
            <a:r>
              <a:rPr lang="en-GB" dirty="0" err="1"/>
              <a:t>få</a:t>
            </a:r>
            <a:r>
              <a:rPr lang="en-GB" dirty="0"/>
              <a:t> </a:t>
            </a:r>
            <a:r>
              <a:rPr lang="en-GB" dirty="0" err="1"/>
              <a:t>spørsmål</a:t>
            </a:r>
            <a:r>
              <a:rPr lang="en-GB" dirty="0"/>
              <a:t> </a:t>
            </a:r>
            <a:r>
              <a:rPr lang="en-GB" dirty="0" err="1"/>
              <a:t>direkte</a:t>
            </a:r>
            <a:r>
              <a:rPr lang="en-GB" dirty="0"/>
              <a:t> </a:t>
            </a:r>
            <a:r>
              <a:rPr lang="en-GB" dirty="0" err="1"/>
              <a:t>etter</a:t>
            </a:r>
            <a:r>
              <a:rPr lang="en-GB" dirty="0"/>
              <a:t> </a:t>
            </a:r>
            <a:r>
              <a:rPr lang="en-GB" dirty="0" err="1"/>
              <a:t>tema</a:t>
            </a:r>
            <a:r>
              <a:rPr lang="en-GB" dirty="0"/>
              <a:t> er </a:t>
            </a:r>
            <a:r>
              <a:rPr lang="en-GB" dirty="0" err="1"/>
              <a:t>presentert</a:t>
            </a:r>
            <a:r>
              <a:rPr lang="en-GB" dirty="0"/>
              <a:t>.</a:t>
            </a:r>
          </a:p>
          <a:p>
            <a:pPr lvl="1"/>
            <a:r>
              <a:rPr lang="en-GB" dirty="0"/>
              <a:t>Vi </a:t>
            </a:r>
            <a:r>
              <a:rPr lang="en-GB" dirty="0" err="1"/>
              <a:t>kan</a:t>
            </a:r>
            <a:r>
              <a:rPr lang="en-GB" dirty="0"/>
              <a:t> ta </a:t>
            </a:r>
            <a:r>
              <a:rPr lang="en-GB" dirty="0" err="1"/>
              <a:t>korte</a:t>
            </a:r>
            <a:r>
              <a:rPr lang="en-GB" dirty="0"/>
              <a:t> </a:t>
            </a:r>
            <a:r>
              <a:rPr lang="en-GB" dirty="0" err="1"/>
              <a:t>spørsmål</a:t>
            </a:r>
            <a:r>
              <a:rPr lang="en-GB" dirty="0"/>
              <a:t> </a:t>
            </a:r>
            <a:r>
              <a:rPr lang="en-GB" dirty="0" err="1"/>
              <a:t>underveis</a:t>
            </a:r>
            <a:r>
              <a:rPr lang="en-GB" dirty="0"/>
              <a:t>.</a:t>
            </a:r>
          </a:p>
        </p:txBody>
      </p:sp>
    </p:spTree>
    <p:extLst>
      <p:ext uri="{BB962C8B-B14F-4D97-AF65-F5344CB8AC3E}">
        <p14:creationId xmlns:p14="http://schemas.microsoft.com/office/powerpoint/2010/main" val="374254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C70C-3321-4BB8-8E4C-006D3A997421}"/>
              </a:ext>
            </a:extLst>
          </p:cNvPr>
          <p:cNvSpPr>
            <a:spLocks noGrp="1"/>
          </p:cNvSpPr>
          <p:nvPr>
            <p:ph type="title"/>
          </p:nvPr>
        </p:nvSpPr>
        <p:spPr/>
        <p:txBody>
          <a:bodyPr/>
          <a:lstStyle/>
          <a:p>
            <a:r>
              <a:rPr lang="en-GB" dirty="0" err="1"/>
              <a:t>Viktige</a:t>
            </a:r>
            <a:r>
              <a:rPr lang="en-GB" dirty="0"/>
              <a:t> </a:t>
            </a:r>
            <a:r>
              <a:rPr lang="en-GB" dirty="0" err="1"/>
              <a:t>begreper</a:t>
            </a:r>
            <a:endParaRPr lang="en-GB" dirty="0"/>
          </a:p>
        </p:txBody>
      </p:sp>
      <p:sp>
        <p:nvSpPr>
          <p:cNvPr id="4" name="Content Placeholder 3">
            <a:extLst>
              <a:ext uri="{FF2B5EF4-FFF2-40B4-BE49-F238E27FC236}">
                <a16:creationId xmlns:a16="http://schemas.microsoft.com/office/drawing/2014/main" id="{6DE202A2-B098-4A63-858F-991A604B6E7C}"/>
              </a:ext>
            </a:extLst>
          </p:cNvPr>
          <p:cNvSpPr>
            <a:spLocks noGrp="1"/>
          </p:cNvSpPr>
          <p:nvPr>
            <p:ph idx="1"/>
          </p:nvPr>
        </p:nvSpPr>
        <p:spPr/>
        <p:txBody>
          <a:bodyPr anchor="t"/>
          <a:lstStyle/>
          <a:p>
            <a:r>
              <a:rPr lang="en-GB" dirty="0"/>
              <a:t>Landing Zone</a:t>
            </a:r>
          </a:p>
          <a:p>
            <a:r>
              <a:rPr lang="en-GB" dirty="0"/>
              <a:t>Enterprise Scale</a:t>
            </a:r>
          </a:p>
          <a:p>
            <a:r>
              <a:rPr lang="en-GB" dirty="0"/>
              <a:t>Hub-Spoke</a:t>
            </a:r>
          </a:p>
          <a:p>
            <a:r>
              <a:rPr lang="en-GB" dirty="0"/>
              <a:t>Policy-driven Management</a:t>
            </a:r>
          </a:p>
          <a:p>
            <a:r>
              <a:rPr lang="en-GB" dirty="0"/>
              <a:t>Policy-as-Code</a:t>
            </a:r>
          </a:p>
          <a:p>
            <a:r>
              <a:rPr lang="en-GB" dirty="0" err="1"/>
              <a:t>Referansedesign</a:t>
            </a:r>
            <a:endParaRPr lang="en-GB" dirty="0"/>
          </a:p>
          <a:p>
            <a:r>
              <a:rPr lang="en-GB" dirty="0"/>
              <a:t>Well-Architected Framework</a:t>
            </a:r>
          </a:p>
          <a:p>
            <a:endParaRPr lang="en-GB" dirty="0"/>
          </a:p>
        </p:txBody>
      </p:sp>
    </p:spTree>
    <p:extLst>
      <p:ext uri="{BB962C8B-B14F-4D97-AF65-F5344CB8AC3E}">
        <p14:creationId xmlns:p14="http://schemas.microsoft.com/office/powerpoint/2010/main" val="339632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1CC69D-141C-4C83-8471-24FFEB148B7C}"/>
              </a:ext>
            </a:extLst>
          </p:cNvPr>
          <p:cNvSpPr>
            <a:spLocks noGrp="1"/>
          </p:cNvSpPr>
          <p:nvPr>
            <p:ph type="title"/>
          </p:nvPr>
        </p:nvSpPr>
        <p:spPr/>
        <p:txBody>
          <a:bodyPr/>
          <a:lstStyle/>
          <a:p>
            <a:r>
              <a:rPr lang="en-GB" dirty="0" err="1"/>
              <a:t>Hva</a:t>
            </a:r>
            <a:r>
              <a:rPr lang="en-GB" dirty="0"/>
              <a:t> er Cloud Adoption Framework?</a:t>
            </a:r>
          </a:p>
        </p:txBody>
      </p:sp>
      <p:sp>
        <p:nvSpPr>
          <p:cNvPr id="7" name="Content Placeholder 6">
            <a:extLst>
              <a:ext uri="{FF2B5EF4-FFF2-40B4-BE49-F238E27FC236}">
                <a16:creationId xmlns:a16="http://schemas.microsoft.com/office/drawing/2014/main" id="{697C2B28-87B7-461B-A820-7A0C0C02482E}"/>
              </a:ext>
            </a:extLst>
          </p:cNvPr>
          <p:cNvSpPr>
            <a:spLocks noGrp="1"/>
          </p:cNvSpPr>
          <p:nvPr>
            <p:ph idx="1"/>
          </p:nvPr>
        </p:nvSpPr>
        <p:spPr/>
        <p:txBody>
          <a:bodyPr anchor="t">
            <a:normAutofit/>
          </a:bodyPr>
          <a:lstStyle/>
          <a:p>
            <a:r>
              <a:rPr lang="en-GB" dirty="0" err="1"/>
              <a:t>Dokumentasjon</a:t>
            </a:r>
            <a:endParaRPr lang="en-GB" dirty="0"/>
          </a:p>
          <a:p>
            <a:r>
              <a:rPr lang="en-GB" dirty="0" err="1"/>
              <a:t>Implementasjonsveiledninger</a:t>
            </a:r>
            <a:endParaRPr lang="en-GB" dirty="0"/>
          </a:p>
          <a:p>
            <a:r>
              <a:rPr lang="en-GB" dirty="0" err="1"/>
              <a:t>Beste</a:t>
            </a:r>
            <a:r>
              <a:rPr lang="en-GB" dirty="0"/>
              <a:t> </a:t>
            </a:r>
            <a:r>
              <a:rPr lang="en-GB" dirty="0" err="1"/>
              <a:t>praksiser</a:t>
            </a:r>
            <a:endParaRPr lang="en-GB" dirty="0"/>
          </a:p>
          <a:p>
            <a:r>
              <a:rPr lang="en-GB" dirty="0" err="1"/>
              <a:t>Verktøy</a:t>
            </a:r>
            <a:endParaRPr lang="en-GB" dirty="0"/>
          </a:p>
          <a:p>
            <a:r>
              <a:rPr lang="en-GB" dirty="0" err="1"/>
              <a:t>Beviselig</a:t>
            </a:r>
            <a:r>
              <a:rPr lang="en-GB" dirty="0"/>
              <a:t> </a:t>
            </a:r>
            <a:r>
              <a:rPr lang="en-GB" dirty="0" err="1"/>
              <a:t>veiledning</a:t>
            </a:r>
            <a:endParaRPr lang="en-GB" dirty="0"/>
          </a:p>
        </p:txBody>
      </p:sp>
    </p:spTree>
    <p:extLst>
      <p:ext uri="{BB962C8B-B14F-4D97-AF65-F5344CB8AC3E}">
        <p14:creationId xmlns:p14="http://schemas.microsoft.com/office/powerpoint/2010/main" val="261245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64" name="Rectangle 70">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65" name="Rectangle 72">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66" name="Rectangle 74">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67" name="Rectangle 76">
            <a:extLst>
              <a:ext uri="{FF2B5EF4-FFF2-40B4-BE49-F238E27FC236}">
                <a16:creationId xmlns:a16="http://schemas.microsoft.com/office/drawing/2014/main" id="{522DC383-A05D-4068-9307-6CE813850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68" name="Rectangle 78">
            <a:extLst>
              <a:ext uri="{FF2B5EF4-FFF2-40B4-BE49-F238E27FC236}">
                <a16:creationId xmlns:a16="http://schemas.microsoft.com/office/drawing/2014/main" id="{190E693F-46F6-49EA-9D17-7EF31C24F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576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69" name="Rectangle 80">
            <a:extLst>
              <a:ext uri="{FF2B5EF4-FFF2-40B4-BE49-F238E27FC236}">
                <a16:creationId xmlns:a16="http://schemas.microsoft.com/office/drawing/2014/main" id="{529639BB-614B-4D04-B962-C3522777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75459"/>
          </a:xfrm>
          <a:prstGeom prst="rect">
            <a:avLst/>
          </a:prstGeom>
          <a:solidFill>
            <a:srgbClr val="2B97F4"/>
          </a:solidFill>
          <a:ln>
            <a:noFill/>
          </a:ln>
          <a:effectLst/>
        </p:spPr>
        <p:style>
          <a:lnRef idx="1">
            <a:schemeClr val="accent1"/>
          </a:lnRef>
          <a:fillRef idx="3">
            <a:schemeClr val="accent1"/>
          </a:fillRef>
          <a:effectRef idx="2">
            <a:schemeClr val="accent1"/>
          </a:effectRef>
          <a:fontRef idx="minor">
            <a:schemeClr val="lt1"/>
          </a:fontRef>
        </p:style>
      </p:sp>
      <p:sp>
        <p:nvSpPr>
          <p:cNvPr id="1070" name="Rectangle 82">
            <a:extLst>
              <a:ext uri="{FF2B5EF4-FFF2-40B4-BE49-F238E27FC236}">
                <a16:creationId xmlns:a16="http://schemas.microsoft.com/office/drawing/2014/main" id="{E9033299-7E01-4261-8E3E-BD3EAEE29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99246"/>
            <a:ext cx="11298933" cy="48824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iagram that shows an overview of the Cloud Adoption Framework.">
            <a:extLst>
              <a:ext uri="{FF2B5EF4-FFF2-40B4-BE49-F238E27FC236}">
                <a16:creationId xmlns:a16="http://schemas.microsoft.com/office/drawing/2014/main" id="{D97A2A75-B4AC-4816-99BB-0D02144A1A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6609" y="1015861"/>
            <a:ext cx="8938783" cy="426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96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3">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22DC383-A05D-4068-9307-6CE813850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8" name="Rectangle 17">
            <a:extLst>
              <a:ext uri="{FF2B5EF4-FFF2-40B4-BE49-F238E27FC236}">
                <a16:creationId xmlns:a16="http://schemas.microsoft.com/office/drawing/2014/main" id="{190E693F-46F6-49EA-9D17-7EF31C24F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7C8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529639BB-614B-4D04-B962-C3522777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1"/>
            <a:ext cx="11298933" cy="75459"/>
          </a:xfrm>
          <a:prstGeom prst="rect">
            <a:avLst/>
          </a:prstGeom>
          <a:solidFill>
            <a:srgbClr val="43D1EA"/>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9033299-7E01-4261-8E3E-BD3EAEE29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99246"/>
            <a:ext cx="11298933" cy="48824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CF0DC9-BE6B-400E-A342-A98EC79CA33F}"/>
              </a:ext>
            </a:extLst>
          </p:cNvPr>
          <p:cNvPicPr>
            <a:picLocks noChangeAspect="1"/>
          </p:cNvPicPr>
          <p:nvPr/>
        </p:nvPicPr>
        <p:blipFill>
          <a:blip r:embed="rId2"/>
          <a:stretch>
            <a:fillRect/>
          </a:stretch>
        </p:blipFill>
        <p:spPr>
          <a:xfrm>
            <a:off x="1972070" y="1015861"/>
            <a:ext cx="8247860" cy="4268269"/>
          </a:xfrm>
          <a:prstGeom prst="rect">
            <a:avLst/>
          </a:prstGeom>
        </p:spPr>
      </p:pic>
    </p:spTree>
    <p:extLst>
      <p:ext uri="{BB962C8B-B14F-4D97-AF65-F5344CB8AC3E}">
        <p14:creationId xmlns:p14="http://schemas.microsoft.com/office/powerpoint/2010/main" val="35779725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1CC69D-141C-4C83-8471-24FFEB148B7C}"/>
              </a:ext>
            </a:extLst>
          </p:cNvPr>
          <p:cNvSpPr>
            <a:spLocks noGrp="1"/>
          </p:cNvSpPr>
          <p:nvPr>
            <p:ph type="title"/>
          </p:nvPr>
        </p:nvSpPr>
        <p:spPr/>
        <p:txBody>
          <a:bodyPr/>
          <a:lstStyle/>
          <a:p>
            <a:r>
              <a:rPr lang="en-GB" dirty="0" err="1"/>
              <a:t>Hva</a:t>
            </a:r>
            <a:r>
              <a:rPr lang="en-GB" dirty="0"/>
              <a:t> er Enterprise Scale Landing Zones?</a:t>
            </a:r>
          </a:p>
        </p:txBody>
      </p:sp>
      <p:sp>
        <p:nvSpPr>
          <p:cNvPr id="7" name="Content Placeholder 6">
            <a:extLst>
              <a:ext uri="{FF2B5EF4-FFF2-40B4-BE49-F238E27FC236}">
                <a16:creationId xmlns:a16="http://schemas.microsoft.com/office/drawing/2014/main" id="{697C2B28-87B7-461B-A820-7A0C0C02482E}"/>
              </a:ext>
            </a:extLst>
          </p:cNvPr>
          <p:cNvSpPr>
            <a:spLocks noGrp="1"/>
          </p:cNvSpPr>
          <p:nvPr>
            <p:ph idx="1"/>
          </p:nvPr>
        </p:nvSpPr>
        <p:spPr/>
        <p:txBody>
          <a:bodyPr anchor="t">
            <a:normAutofit/>
          </a:bodyPr>
          <a:lstStyle/>
          <a:p>
            <a:r>
              <a:rPr lang="en-GB" dirty="0" err="1"/>
              <a:t>Strategiske</a:t>
            </a:r>
            <a:r>
              <a:rPr lang="en-GB" dirty="0"/>
              <a:t> </a:t>
            </a:r>
            <a:r>
              <a:rPr lang="en-GB" dirty="0" err="1"/>
              <a:t>designvalg</a:t>
            </a:r>
            <a:endParaRPr lang="en-GB" dirty="0"/>
          </a:p>
          <a:p>
            <a:r>
              <a:rPr lang="en-GB" dirty="0" err="1"/>
              <a:t>Kontinuerlig</a:t>
            </a:r>
            <a:r>
              <a:rPr lang="en-GB" dirty="0"/>
              <a:t> </a:t>
            </a:r>
            <a:r>
              <a:rPr lang="en-GB" dirty="0" err="1"/>
              <a:t>oppdatert</a:t>
            </a:r>
            <a:endParaRPr lang="en-GB" dirty="0"/>
          </a:p>
          <a:p>
            <a:r>
              <a:rPr lang="en-GB" dirty="0" err="1"/>
              <a:t>Modulær</a:t>
            </a:r>
            <a:r>
              <a:rPr lang="en-GB" dirty="0"/>
              <a:t> </a:t>
            </a:r>
            <a:r>
              <a:rPr lang="en-GB" dirty="0" err="1"/>
              <a:t>tilnærming</a:t>
            </a:r>
            <a:endParaRPr lang="en-GB" dirty="0"/>
          </a:p>
          <a:p>
            <a:r>
              <a:rPr lang="en-GB" dirty="0"/>
              <a:t>Start </a:t>
            </a:r>
            <a:r>
              <a:rPr lang="en-GB" dirty="0" err="1"/>
              <a:t>smått</a:t>
            </a:r>
            <a:r>
              <a:rPr lang="en-GB" dirty="0"/>
              <a:t> hvis </a:t>
            </a:r>
            <a:r>
              <a:rPr lang="en-GB" dirty="0" err="1"/>
              <a:t>ønskelig</a:t>
            </a:r>
            <a:endParaRPr lang="en-GB" dirty="0"/>
          </a:p>
          <a:p>
            <a:r>
              <a:rPr lang="en-GB" dirty="0" err="1"/>
              <a:t>Befinner</a:t>
            </a:r>
            <a:r>
              <a:rPr lang="en-GB" dirty="0"/>
              <a:t> seg </a:t>
            </a:r>
            <a:r>
              <a:rPr lang="en-GB" dirty="0" err="1"/>
              <a:t>i</a:t>
            </a:r>
            <a:r>
              <a:rPr lang="en-GB" dirty="0"/>
              <a:t> “Ready” under CAF-</a:t>
            </a:r>
            <a:r>
              <a:rPr lang="en-GB" dirty="0" err="1"/>
              <a:t>rammeverket</a:t>
            </a:r>
            <a:endParaRPr lang="en-GB" dirty="0"/>
          </a:p>
          <a:p>
            <a:r>
              <a:rPr lang="en-GB" dirty="0" err="1"/>
              <a:t>Beregnet</a:t>
            </a:r>
            <a:r>
              <a:rPr lang="en-GB" dirty="0"/>
              <a:t> </a:t>
            </a:r>
            <a:r>
              <a:rPr lang="en-GB" dirty="0" err="1"/>
              <a:t>på</a:t>
            </a:r>
            <a:r>
              <a:rPr lang="en-GB" dirty="0"/>
              <a:t> å </a:t>
            </a:r>
            <a:r>
              <a:rPr lang="en-GB" dirty="0" err="1"/>
              <a:t>definere</a:t>
            </a:r>
            <a:r>
              <a:rPr lang="en-GB" dirty="0"/>
              <a:t> </a:t>
            </a:r>
            <a:r>
              <a:rPr lang="en-GB" dirty="0" err="1"/>
              <a:t>plattformen</a:t>
            </a:r>
            <a:r>
              <a:rPr lang="en-GB" dirty="0"/>
              <a:t> man skal </a:t>
            </a:r>
            <a:r>
              <a:rPr lang="en-GB" dirty="0" err="1"/>
              <a:t>etablere</a:t>
            </a:r>
            <a:r>
              <a:rPr lang="en-GB" dirty="0"/>
              <a:t> </a:t>
            </a:r>
            <a:r>
              <a:rPr lang="en-GB" dirty="0" err="1"/>
              <a:t>i</a:t>
            </a:r>
            <a:r>
              <a:rPr lang="en-GB" dirty="0"/>
              <a:t> Azure</a:t>
            </a:r>
          </a:p>
          <a:p>
            <a:r>
              <a:rPr lang="en-GB" dirty="0"/>
              <a:t>Policy-driven management</a:t>
            </a:r>
          </a:p>
          <a:p>
            <a:pPr lvl="1"/>
            <a:r>
              <a:rPr lang="en-GB" dirty="0" err="1"/>
              <a:t>Mindre</a:t>
            </a:r>
            <a:r>
              <a:rPr lang="en-GB" dirty="0"/>
              <a:t> </a:t>
            </a:r>
            <a:r>
              <a:rPr lang="en-GB" dirty="0" err="1"/>
              <a:t>administrativ</a:t>
            </a:r>
            <a:r>
              <a:rPr lang="en-GB" dirty="0"/>
              <a:t> overhead</a:t>
            </a:r>
          </a:p>
          <a:p>
            <a:pPr lvl="1"/>
            <a:r>
              <a:rPr lang="en-GB" dirty="0" err="1"/>
              <a:t>Automatisert</a:t>
            </a:r>
            <a:r>
              <a:rPr lang="en-GB" dirty="0"/>
              <a:t> ops</a:t>
            </a:r>
          </a:p>
          <a:p>
            <a:endParaRPr lang="en-GB" dirty="0"/>
          </a:p>
        </p:txBody>
      </p:sp>
    </p:spTree>
    <p:extLst>
      <p:ext uri="{BB962C8B-B14F-4D97-AF65-F5344CB8AC3E}">
        <p14:creationId xmlns:p14="http://schemas.microsoft.com/office/powerpoint/2010/main" val="10705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8F6759BC-B89B-4ACB-8D29-75D859BEA4A9}"/>
              </a:ext>
            </a:extLst>
          </p:cNvPr>
          <p:cNvSpPr>
            <a:spLocks noGrp="1"/>
          </p:cNvSpPr>
          <p:nvPr>
            <p:ph type="title"/>
          </p:nvPr>
        </p:nvSpPr>
        <p:spPr>
          <a:xfrm>
            <a:off x="581192" y="702156"/>
            <a:ext cx="11029616" cy="1188720"/>
          </a:xfrm>
        </p:spPr>
        <p:txBody>
          <a:bodyPr>
            <a:normAutofit/>
          </a:bodyPr>
          <a:lstStyle/>
          <a:p>
            <a:r>
              <a:rPr lang="en-GB"/>
              <a:t>Environment design areas</a:t>
            </a:r>
          </a:p>
        </p:txBody>
      </p:sp>
      <p:graphicFrame>
        <p:nvGraphicFramePr>
          <p:cNvPr id="4" name="Content Placeholder 3">
            <a:extLst>
              <a:ext uri="{FF2B5EF4-FFF2-40B4-BE49-F238E27FC236}">
                <a16:creationId xmlns:a16="http://schemas.microsoft.com/office/drawing/2014/main" id="{82F78D89-974E-48A8-93F1-EB920244A9C0}"/>
              </a:ext>
            </a:extLst>
          </p:cNvPr>
          <p:cNvGraphicFramePr>
            <a:graphicFrameLocks noGrp="1"/>
          </p:cNvGraphicFramePr>
          <p:nvPr>
            <p:ph idx="1"/>
            <p:extLst>
              <p:ext uri="{D42A27DB-BD31-4B8C-83A1-F6EECF244321}">
                <p14:modId xmlns:p14="http://schemas.microsoft.com/office/powerpoint/2010/main" val="4013870773"/>
              </p:ext>
            </p:extLst>
          </p:nvPr>
        </p:nvGraphicFramePr>
        <p:xfrm>
          <a:off x="581025" y="2661536"/>
          <a:ext cx="11029951" cy="3174335"/>
        </p:xfrm>
        <a:graphic>
          <a:graphicData uri="http://schemas.openxmlformats.org/drawingml/2006/table">
            <a:tbl>
              <a:tblPr>
                <a:tableStyleId>{8799B23B-EC83-4686-B30A-512413B5E67A}</a:tableStyleId>
              </a:tblPr>
              <a:tblGrid>
                <a:gridCol w="3239588">
                  <a:extLst>
                    <a:ext uri="{9D8B030D-6E8A-4147-A177-3AD203B41FA5}">
                      <a16:colId xmlns:a16="http://schemas.microsoft.com/office/drawing/2014/main" val="1354240554"/>
                    </a:ext>
                  </a:extLst>
                </a:gridCol>
                <a:gridCol w="5744039">
                  <a:extLst>
                    <a:ext uri="{9D8B030D-6E8A-4147-A177-3AD203B41FA5}">
                      <a16:colId xmlns:a16="http://schemas.microsoft.com/office/drawing/2014/main" val="652363859"/>
                    </a:ext>
                  </a:extLst>
                </a:gridCol>
                <a:gridCol w="2046324">
                  <a:extLst>
                    <a:ext uri="{9D8B030D-6E8A-4147-A177-3AD203B41FA5}">
                      <a16:colId xmlns:a16="http://schemas.microsoft.com/office/drawing/2014/main" val="921326154"/>
                    </a:ext>
                  </a:extLst>
                </a:gridCol>
              </a:tblGrid>
              <a:tr h="378835">
                <a:tc>
                  <a:txBody>
                    <a:bodyPr/>
                    <a:lstStyle/>
                    <a:p>
                      <a:pPr algn="l" fontAlgn="t"/>
                      <a:r>
                        <a:rPr lang="en-GB" sz="1400" cap="none" spc="0" dirty="0">
                          <a:solidFill>
                            <a:schemeClr val="tx1"/>
                          </a:solidFill>
                          <a:effectLst/>
                        </a:rPr>
                        <a:t>Design areas</a:t>
                      </a:r>
                    </a:p>
                  </a:txBody>
                  <a:tcPr marL="40376" marR="40376" marT="108712" marB="20187"/>
                </a:tc>
                <a:tc>
                  <a:txBody>
                    <a:bodyPr/>
                    <a:lstStyle/>
                    <a:p>
                      <a:pPr algn="l" fontAlgn="t"/>
                      <a:r>
                        <a:rPr lang="en-GB" sz="1400" cap="none" spc="0">
                          <a:solidFill>
                            <a:schemeClr val="tx1"/>
                          </a:solidFill>
                          <a:effectLst/>
                        </a:rPr>
                        <a:t>Objective</a:t>
                      </a:r>
                    </a:p>
                  </a:txBody>
                  <a:tcPr marL="40376" marR="40376" marT="108712" marB="20187"/>
                </a:tc>
                <a:tc>
                  <a:txBody>
                    <a:bodyPr/>
                    <a:lstStyle/>
                    <a:p>
                      <a:pPr algn="l" fontAlgn="t"/>
                      <a:r>
                        <a:rPr lang="en-GB" sz="1400" cap="none" spc="0">
                          <a:solidFill>
                            <a:schemeClr val="tx1"/>
                          </a:solidFill>
                          <a:effectLst/>
                        </a:rPr>
                        <a:t>Relevant methodologies</a:t>
                      </a:r>
                    </a:p>
                  </a:txBody>
                  <a:tcPr marL="40376" marR="40376" marT="108712" marB="20187"/>
                </a:tc>
                <a:extLst>
                  <a:ext uri="{0D108BD9-81ED-4DB2-BD59-A6C34878D82A}">
                    <a16:rowId xmlns:a16="http://schemas.microsoft.com/office/drawing/2014/main" val="766777691"/>
                  </a:ext>
                </a:extLst>
              </a:tr>
              <a:tr h="592195">
                <a:tc>
                  <a:txBody>
                    <a:bodyPr/>
                    <a:lstStyle/>
                    <a:p>
                      <a:pPr algn="l" fontAlgn="t"/>
                      <a:r>
                        <a:rPr lang="en-GB" sz="1400" cap="none" spc="0" dirty="0">
                          <a:solidFill>
                            <a:schemeClr val="tx1"/>
                          </a:solidFill>
                          <a:effectLst/>
                        </a:rPr>
                        <a:t>Azure billing and Active Directory tenant</a:t>
                      </a:r>
                    </a:p>
                  </a:txBody>
                  <a:tcPr marL="40376" marR="40376" marT="108712" marB="20187"/>
                </a:tc>
                <a:tc>
                  <a:txBody>
                    <a:bodyPr/>
                    <a:lstStyle/>
                    <a:p>
                      <a:pPr algn="l" fontAlgn="t"/>
                      <a:r>
                        <a:rPr lang="en-GB" sz="1400" cap="none" spc="0">
                          <a:solidFill>
                            <a:schemeClr val="tx1"/>
                          </a:solidFill>
                          <a:effectLst/>
                        </a:rPr>
                        <a:t>Proper tenant creation, enrollment, and billing setup are important early steps.</a:t>
                      </a:r>
                    </a:p>
                  </a:txBody>
                  <a:tcPr marL="40376" marR="40376" marT="108712" marB="20187"/>
                </a:tc>
                <a:tc>
                  <a:txBody>
                    <a:bodyPr/>
                    <a:lstStyle/>
                    <a:p>
                      <a:pPr algn="l" fontAlgn="t"/>
                      <a:r>
                        <a:rPr lang="en-GB" sz="1400" cap="none" spc="0">
                          <a:solidFill>
                            <a:schemeClr val="tx1"/>
                          </a:solidFill>
                          <a:effectLst/>
                        </a:rPr>
                        <a:t>Ready</a:t>
                      </a:r>
                    </a:p>
                  </a:txBody>
                  <a:tcPr marL="40376" marR="40376" marT="108712" marB="20187"/>
                </a:tc>
                <a:extLst>
                  <a:ext uri="{0D108BD9-81ED-4DB2-BD59-A6C34878D82A}">
                    <a16:rowId xmlns:a16="http://schemas.microsoft.com/office/drawing/2014/main" val="2827993695"/>
                  </a:ext>
                </a:extLst>
              </a:tr>
              <a:tr h="805555">
                <a:tc>
                  <a:txBody>
                    <a:bodyPr/>
                    <a:lstStyle/>
                    <a:p>
                      <a:pPr algn="l" fontAlgn="t"/>
                      <a:r>
                        <a:rPr lang="en-GB" sz="1400" cap="none" spc="0" dirty="0">
                          <a:solidFill>
                            <a:schemeClr val="tx1"/>
                          </a:solidFill>
                          <a:effectLst/>
                        </a:rPr>
                        <a:t>Identity and access management</a:t>
                      </a:r>
                    </a:p>
                  </a:txBody>
                  <a:tcPr marL="40376" marR="40376" marT="108712" marB="20187"/>
                </a:tc>
                <a:tc>
                  <a:txBody>
                    <a:bodyPr/>
                    <a:lstStyle/>
                    <a:p>
                      <a:pPr algn="l" fontAlgn="t"/>
                      <a:r>
                        <a:rPr lang="en-GB" sz="1400" cap="none" spc="0">
                          <a:solidFill>
                            <a:schemeClr val="tx1"/>
                          </a:solidFill>
                          <a:effectLst/>
                        </a:rPr>
                        <a:t>Identity and access management is a primary security boundary in the public cloud. It's the foundation for any secure and fully compliant architecture.</a:t>
                      </a:r>
                    </a:p>
                  </a:txBody>
                  <a:tcPr marL="40376" marR="40376" marT="108712" marB="20187"/>
                </a:tc>
                <a:tc>
                  <a:txBody>
                    <a:bodyPr/>
                    <a:lstStyle/>
                    <a:p>
                      <a:pPr algn="l" fontAlgn="t"/>
                      <a:r>
                        <a:rPr lang="en-GB" sz="1400" cap="none" spc="0">
                          <a:solidFill>
                            <a:schemeClr val="tx1"/>
                          </a:solidFill>
                          <a:effectLst/>
                        </a:rPr>
                        <a:t>Ready</a:t>
                      </a:r>
                    </a:p>
                  </a:txBody>
                  <a:tcPr marL="40376" marR="40376" marT="108712" marB="20187"/>
                </a:tc>
                <a:extLst>
                  <a:ext uri="{0D108BD9-81ED-4DB2-BD59-A6C34878D82A}">
                    <a16:rowId xmlns:a16="http://schemas.microsoft.com/office/drawing/2014/main" val="1362278652"/>
                  </a:ext>
                </a:extLst>
              </a:tr>
              <a:tr h="592195">
                <a:tc>
                  <a:txBody>
                    <a:bodyPr/>
                    <a:lstStyle/>
                    <a:p>
                      <a:pPr algn="l" fontAlgn="t"/>
                      <a:r>
                        <a:rPr lang="en-GB" sz="1400" cap="none" spc="0">
                          <a:solidFill>
                            <a:schemeClr val="tx1"/>
                          </a:solidFill>
                          <a:effectLst/>
                        </a:rPr>
                        <a:t>Network topology and connectivity</a:t>
                      </a:r>
                    </a:p>
                  </a:txBody>
                  <a:tcPr marL="40376" marR="40376" marT="108712" marB="20187"/>
                </a:tc>
                <a:tc>
                  <a:txBody>
                    <a:bodyPr/>
                    <a:lstStyle/>
                    <a:p>
                      <a:pPr algn="l" fontAlgn="t"/>
                      <a:r>
                        <a:rPr lang="en-GB" sz="1400" cap="none" spc="0">
                          <a:solidFill>
                            <a:schemeClr val="tx1"/>
                          </a:solidFill>
                          <a:effectLst/>
                        </a:rPr>
                        <a:t>Networking and connectivity decisions are an equally important foundational aspect of any cloud architecture.</a:t>
                      </a:r>
                    </a:p>
                  </a:txBody>
                  <a:tcPr marL="40376" marR="40376" marT="108712" marB="20187"/>
                </a:tc>
                <a:tc>
                  <a:txBody>
                    <a:bodyPr/>
                    <a:lstStyle/>
                    <a:p>
                      <a:pPr algn="l" fontAlgn="t"/>
                      <a:r>
                        <a:rPr lang="en-GB" sz="1400" cap="none" spc="0">
                          <a:solidFill>
                            <a:schemeClr val="tx1"/>
                          </a:solidFill>
                          <a:effectLst/>
                        </a:rPr>
                        <a:t>Ready</a:t>
                      </a:r>
                    </a:p>
                  </a:txBody>
                  <a:tcPr marL="40376" marR="40376" marT="108712" marB="20187"/>
                </a:tc>
                <a:extLst>
                  <a:ext uri="{0D108BD9-81ED-4DB2-BD59-A6C34878D82A}">
                    <a16:rowId xmlns:a16="http://schemas.microsoft.com/office/drawing/2014/main" val="2157700006"/>
                  </a:ext>
                </a:extLst>
              </a:tr>
              <a:tr h="805555">
                <a:tc>
                  <a:txBody>
                    <a:bodyPr/>
                    <a:lstStyle/>
                    <a:p>
                      <a:pPr algn="l" fontAlgn="t"/>
                      <a:r>
                        <a:rPr lang="en-GB" sz="1400" cap="none" spc="0">
                          <a:solidFill>
                            <a:schemeClr val="tx1"/>
                          </a:solidFill>
                          <a:effectLst/>
                        </a:rPr>
                        <a:t>Resource organization</a:t>
                      </a:r>
                    </a:p>
                  </a:txBody>
                  <a:tcPr marL="40376" marR="40376" marT="108712" marB="20187"/>
                </a:tc>
                <a:tc>
                  <a:txBody>
                    <a:bodyPr/>
                    <a:lstStyle/>
                    <a:p>
                      <a:pPr algn="l" fontAlgn="t"/>
                      <a:r>
                        <a:rPr lang="en-GB" sz="1400" cap="none" spc="0">
                          <a:solidFill>
                            <a:schemeClr val="tx1"/>
                          </a:solidFill>
                          <a:effectLst/>
                        </a:rPr>
                        <a:t>As cloud adoption scales, considerations for subscription design and management group hierarchy have an impact on governance, operations management, and adoption patterns.</a:t>
                      </a:r>
                    </a:p>
                  </a:txBody>
                  <a:tcPr marL="40376" marR="40376" marT="108712" marB="20187"/>
                </a:tc>
                <a:tc>
                  <a:txBody>
                    <a:bodyPr/>
                    <a:lstStyle/>
                    <a:p>
                      <a:pPr algn="l" fontAlgn="t"/>
                      <a:r>
                        <a:rPr lang="en-GB" sz="1400" cap="none" spc="0" dirty="0">
                          <a:solidFill>
                            <a:schemeClr val="tx1"/>
                          </a:solidFill>
                          <a:effectLst/>
                        </a:rPr>
                        <a:t>Govern</a:t>
                      </a:r>
                    </a:p>
                  </a:txBody>
                  <a:tcPr marL="40376" marR="40376" marT="108712" marB="20187"/>
                </a:tc>
                <a:extLst>
                  <a:ext uri="{0D108BD9-81ED-4DB2-BD59-A6C34878D82A}">
                    <a16:rowId xmlns:a16="http://schemas.microsoft.com/office/drawing/2014/main" val="1391016619"/>
                  </a:ext>
                </a:extLst>
              </a:tr>
            </a:tbl>
          </a:graphicData>
        </a:graphic>
      </p:graphicFrame>
    </p:spTree>
    <p:extLst>
      <p:ext uri="{BB962C8B-B14F-4D97-AF65-F5344CB8AC3E}">
        <p14:creationId xmlns:p14="http://schemas.microsoft.com/office/powerpoint/2010/main" val="11036342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ppt/theme/themeOverride2.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B7E43B93D3E40975F80072901E76F" ma:contentTypeVersion="12" ma:contentTypeDescription="Create a new document." ma:contentTypeScope="" ma:versionID="cca738a0a32968423259896e6e374632">
  <xsd:schema xmlns:xsd="http://www.w3.org/2001/XMLSchema" xmlns:xs="http://www.w3.org/2001/XMLSchema" xmlns:p="http://schemas.microsoft.com/office/2006/metadata/properties" xmlns:ns3="7f50c3c8-8385-4b70-8309-ce7754fb0f06" xmlns:ns4="c1fdbeaf-6812-4785-aa0c-592ee709a088" targetNamespace="http://schemas.microsoft.com/office/2006/metadata/properties" ma:root="true" ma:fieldsID="8618b622042845ae96b9a20de38be82b" ns3:_="" ns4:_="">
    <xsd:import namespace="7f50c3c8-8385-4b70-8309-ce7754fb0f06"/>
    <xsd:import namespace="c1fdbeaf-6812-4785-aa0c-592ee709a0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50c3c8-8385-4b70-8309-ce7754fb0f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fdbeaf-6812-4785-aa0c-592ee709a0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f50c3c8-8385-4b70-8309-ce7754fb0f06" xsi:nil="true"/>
  </documentManagement>
</p:properties>
</file>

<file path=customXml/itemProps1.xml><?xml version="1.0" encoding="utf-8"?>
<ds:datastoreItem xmlns:ds="http://schemas.openxmlformats.org/officeDocument/2006/customXml" ds:itemID="{D4A2722A-7DA1-408A-86B0-91A2A3D013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50c3c8-8385-4b70-8309-ce7754fb0f06"/>
    <ds:schemaRef ds:uri="c1fdbeaf-6812-4785-aa0c-592ee709a0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purl.org/dc/dcmitype/"/>
    <ds:schemaRef ds:uri="http://schemas.microsoft.com/office/2006/metadata/properties"/>
    <ds:schemaRef ds:uri="http://www.w3.org/XML/1998/namespace"/>
    <ds:schemaRef ds:uri="http://purl.org/dc/elements/1.1/"/>
    <ds:schemaRef ds:uri="http://schemas.microsoft.com/office/2006/documentManagement/types"/>
    <ds:schemaRef ds:uri="7f50c3c8-8385-4b70-8309-ce7754fb0f06"/>
    <ds:schemaRef ds:uri="http://schemas.microsoft.com/office/infopath/2007/PartnerControls"/>
    <ds:schemaRef ds:uri="http://schemas.openxmlformats.org/package/2006/metadata/core-properties"/>
    <ds:schemaRef ds:uri="c1fdbeaf-6812-4785-aa0c-592ee709a088"/>
  </ds:schemaRefs>
</ds:datastoreItem>
</file>

<file path=docProps/app.xml><?xml version="1.0" encoding="utf-8"?>
<Properties xmlns="http://schemas.openxmlformats.org/officeDocument/2006/extended-properties" xmlns:vt="http://schemas.openxmlformats.org/officeDocument/2006/docPropsVTypes">
  <Template/>
  <TotalTime>335</TotalTime>
  <Words>1893</Words>
  <Application>Microsoft Office PowerPoint</Application>
  <PresentationFormat>Widescreen</PresentationFormat>
  <Paragraphs>208</Paragraphs>
  <Slides>19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arial</vt:lpstr>
      <vt:lpstr>arial</vt:lpstr>
      <vt:lpstr>Calibri</vt:lpstr>
      <vt:lpstr>Franklin Gothic Book</vt:lpstr>
      <vt:lpstr>Franklin Gothic Demi</vt:lpstr>
      <vt:lpstr>Gill Sans MT</vt:lpstr>
      <vt:lpstr>Segoe UI</vt:lpstr>
      <vt:lpstr>Tahoma</vt:lpstr>
      <vt:lpstr>Wingdings 2</vt:lpstr>
      <vt:lpstr>DividendVTI</vt:lpstr>
      <vt:lpstr>Tech Tuesday</vt:lpstr>
      <vt:lpstr>Agenda</vt:lpstr>
      <vt:lpstr>Praktisk info</vt:lpstr>
      <vt:lpstr>Viktige begreper</vt:lpstr>
      <vt:lpstr>Hva er Cloud Adoption Framework?</vt:lpstr>
      <vt:lpstr>PowerPoint Presentation</vt:lpstr>
      <vt:lpstr>PowerPoint Presentation</vt:lpstr>
      <vt:lpstr>Hva er Enterprise Scale Landing Zones?</vt:lpstr>
      <vt:lpstr>Environment design areas</vt:lpstr>
      <vt:lpstr>Compliance design areas</vt:lpstr>
      <vt:lpstr>Referansedesign: Trey Research</vt:lpstr>
      <vt:lpstr>Referansedesign: WingTip</vt:lpstr>
      <vt:lpstr>Referansedesign: AdventureWorks</vt:lpstr>
      <vt:lpstr>Referansedesign: Contoso</vt:lpstr>
      <vt:lpstr>AzOps</vt:lpstr>
      <vt:lpstr>“Antipatterns”</vt:lpstr>
      <vt:lpstr>Demo!</vt:lpstr>
      <vt:lpstr>Kilder til informasjon</vt:lpstr>
      <vt:lpstr>Takk for meg!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intro</dc:title>
  <dc:creator>ASBOLMO Tor Ivar</dc:creator>
  <cp:lastModifiedBy>ASBOLMO Tor Ivar</cp:lastModifiedBy>
  <cp:revision>2</cp:revision>
  <dcterms:created xsi:type="dcterms:W3CDTF">2021-09-28T06:56:10Z</dcterms:created>
  <dcterms:modified xsi:type="dcterms:W3CDTF">2021-11-22T08:07:45Z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0x010100EA2B7E43B93D3E40975F80072901E76F</vt:lpwstr>
  </property>
  <property fmtid="{D5CDD505-2E9C-101B-9397-08002B2CF9AE}" pid="3" name="MSIP_Label_f314f5b1-ef04-46e0-8957-be9652623f41_Enabled">
    <vt:lpwstr>true</vt:lpwstr>
  </property>
  <property fmtid="{D5CDD505-2E9C-101B-9397-08002B2CF9AE}" pid="4" name="MSIP_Label_f314f5b1-ef04-46e0-8957-be9652623f41_SetDate">
    <vt:lpwstr>2021-09-28T06:56:10Z</vt:lpwstr>
  </property>
  <property fmtid="{D5CDD505-2E9C-101B-9397-08002B2CF9AE}" pid="5" name="MSIP_Label_f314f5b1-ef04-46e0-8957-be9652623f41_Method">
    <vt:lpwstr>Standard</vt:lpwstr>
  </property>
  <property fmtid="{D5CDD505-2E9C-101B-9397-08002B2CF9AE}" pid="6" name="MSIP_Label_f314f5b1-ef04-46e0-8957-be9652623f41_Name">
    <vt:lpwstr>C2 - UK</vt:lpwstr>
  </property>
  <property fmtid="{D5CDD505-2E9C-101B-9397-08002B2CF9AE}" pid="7" name="MSIP_Label_f314f5b1-ef04-46e0-8957-be9652623f41_SiteId">
    <vt:lpwstr>8b87af7d-8647-4dc7-8df4-5f69a2011bb5</vt:lpwstr>
  </property>
  <property fmtid="{D5CDD505-2E9C-101B-9397-08002B2CF9AE}" pid="8" name="MSIP_Label_f314f5b1-ef04-46e0-8957-be9652623f41_ActionId">
    <vt:lpwstr>87a512fd-5b61-43ef-9573-e3dc80b3e111</vt:lpwstr>
  </property>
  <property fmtid="{D5CDD505-2E9C-101B-9397-08002B2CF9AE}" pid="9" name="MSIP_Label_f314f5b1-ef04-46e0-8957-be9652623f41_ContentBits">
    <vt:lpwstr>3</vt:lpwstr>
  </property>
  <property fmtid="{D5CDD505-2E9C-101B-9397-08002B2CF9AE}" pid="10" name="ClassificationContentMarkingFooterLocations">
    <vt:lpwstr>DividendVTI:8</vt:lpwstr>
  </property>
  <property fmtid="{D5CDD505-2E9C-101B-9397-08002B2CF9AE}" pid="11" name="ClassificationContentMarkingFooterText">
    <vt:lpwstr>C2 - Restricted</vt:lpwstr>
  </property>
</Properties>
</file>