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70AB2-D1CC-4F56-9108-EC148C7427E4}" v="71" dt="2019-05-25T14:59:33.201"/>
    <p1510:client id="{56A1DA00-7051-48BB-B90C-E12F7E170B62}" v="241" dt="2019-05-25T15:40:54.787"/>
    <p1510:client id="{EE771687-7E5C-4828-8E9C-ECC50DBD6A04}" v="813" dt="2019-05-25T15:28:0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Rock" userId="acce2282fafa3783" providerId="Windows Live" clId="Web-{EE771687-7E5C-4828-8E9C-ECC50DBD6A04}"/>
    <pc:docChg chg="modSld">
      <pc:chgData name="Mateusz Rock" userId="acce2282fafa3783" providerId="Windows Live" clId="Web-{EE771687-7E5C-4828-8E9C-ECC50DBD6A04}" dt="2019-05-25T15:28:09.948" v="818" actId="20577"/>
      <pc:docMkLst>
        <pc:docMk/>
      </pc:docMkLst>
      <pc:sldChg chg="addSp modSp">
        <pc:chgData name="Mateusz Rock" userId="acce2282fafa3783" providerId="Windows Live" clId="Web-{EE771687-7E5C-4828-8E9C-ECC50DBD6A04}" dt="2019-05-25T15:10:16.776" v="804" actId="14100"/>
        <pc:sldMkLst>
          <pc:docMk/>
          <pc:sldMk cId="3237745574" sldId="261"/>
        </pc:sldMkLst>
        <pc:spChg chg="add mod">
          <ac:chgData name="Mateusz Rock" userId="acce2282fafa3783" providerId="Windows Live" clId="Web-{EE771687-7E5C-4828-8E9C-ECC50DBD6A04}" dt="2019-05-25T15:10:16.776" v="804" actId="14100"/>
          <ac:spMkLst>
            <pc:docMk/>
            <pc:sldMk cId="3237745574" sldId="261"/>
            <ac:spMk id="3" creationId="{80887D8E-85DD-4358-8A58-70FE28F30D1E}"/>
          </ac:spMkLst>
        </pc:spChg>
      </pc:sldChg>
      <pc:sldChg chg="modSp">
        <pc:chgData name="Mateusz Rock" userId="acce2282fafa3783" providerId="Windows Live" clId="Web-{EE771687-7E5C-4828-8E9C-ECC50DBD6A04}" dt="2019-05-25T15:26:42.901" v="809" actId="20577"/>
        <pc:sldMkLst>
          <pc:docMk/>
          <pc:sldMk cId="794805411" sldId="262"/>
        </pc:sldMkLst>
        <pc:spChg chg="mod">
          <ac:chgData name="Mateusz Rock" userId="acce2282fafa3783" providerId="Windows Live" clId="Web-{EE771687-7E5C-4828-8E9C-ECC50DBD6A04}" dt="2019-05-25T15:26:42.901" v="809" actId="20577"/>
          <ac:spMkLst>
            <pc:docMk/>
            <pc:sldMk cId="794805411" sldId="262"/>
            <ac:spMk id="8" creationId="{CA63318A-D623-4868-A157-1CF6CDD102CD}"/>
          </ac:spMkLst>
        </pc:spChg>
      </pc:sldChg>
      <pc:sldChg chg="modSp">
        <pc:chgData name="Mateusz Rock" userId="acce2282fafa3783" providerId="Windows Live" clId="Web-{EE771687-7E5C-4828-8E9C-ECC50DBD6A04}" dt="2019-05-25T15:28:09.948" v="817" actId="20577"/>
        <pc:sldMkLst>
          <pc:docMk/>
          <pc:sldMk cId="2711611426" sldId="263"/>
        </pc:sldMkLst>
        <pc:spChg chg="mod">
          <ac:chgData name="Mateusz Rock" userId="acce2282fafa3783" providerId="Windows Live" clId="Web-{EE771687-7E5C-4828-8E9C-ECC50DBD6A04}" dt="2019-05-25T15:28:09.948" v="817" actId="20577"/>
          <ac:spMkLst>
            <pc:docMk/>
            <pc:sldMk cId="2711611426" sldId="263"/>
            <ac:spMk id="7" creationId="{22E6C707-35B8-46EB-8A06-229C8AC3DBC6}"/>
          </ac:spMkLst>
        </pc:spChg>
      </pc:sldChg>
    </pc:docChg>
  </pc:docChgLst>
  <pc:docChgLst>
    <pc:chgData name="Robert Zwierzycki" userId="0d852d94ca0ba7c8" providerId="Windows Live" clId="Web-{56A1DA00-7051-48BB-B90C-E12F7E170B62}"/>
    <pc:docChg chg="addSld delSld modSld sldOrd modMainMaster">
      <pc:chgData name="Robert Zwierzycki" userId="0d852d94ca0ba7c8" providerId="Windows Live" clId="Web-{56A1DA00-7051-48BB-B90C-E12F7E170B62}" dt="2019-05-25T15:40:54.787" v="1007" actId="1076"/>
      <pc:docMkLst>
        <pc:docMk/>
      </pc:docMkLst>
      <pc:sldChg chg="addSp delSp modSp mod modTransition setBg delDesignElem">
        <pc:chgData name="Robert Zwierzycki" userId="0d852d94ca0ba7c8" providerId="Windows Live" clId="Web-{56A1DA00-7051-48BB-B90C-E12F7E170B62}" dt="2019-05-25T14:59:41.438" v="774" actId="20577"/>
        <pc:sldMkLst>
          <pc:docMk/>
          <pc:sldMk cId="4262868419" sldId="256"/>
        </pc:sldMkLst>
        <pc:spChg chg="del mod">
          <ac:chgData name="Robert Zwierzycki" userId="0d852d94ca0ba7c8" providerId="Windows Live" clId="Web-{56A1DA00-7051-48BB-B90C-E12F7E170B62}" dt="2019-05-25T13:54:58.173" v="4"/>
          <ac:spMkLst>
            <pc:docMk/>
            <pc:sldMk cId="4262868419" sldId="256"/>
            <ac:spMk id="2" creationId="{70752FD7-76EF-4EBF-8807-5A08A9C8EA09}"/>
          </ac:spMkLst>
        </pc:spChg>
        <pc:spChg chg="del mod">
          <ac:chgData name="Robert Zwierzycki" userId="0d852d94ca0ba7c8" providerId="Windows Live" clId="Web-{56A1DA00-7051-48BB-B90C-E12F7E170B62}" dt="2019-05-25T13:54:56.001" v="3"/>
          <ac:spMkLst>
            <pc:docMk/>
            <pc:sldMk cId="4262868419" sldId="256"/>
            <ac:spMk id="3" creationId="{F4C8D8C1-1062-49B2-BB56-D9F8E5DA6EB6}"/>
          </ac:spMkLst>
        </pc:spChg>
        <pc:spChg chg="add">
          <ac:chgData name="Robert Zwierzycki" userId="0d852d94ca0ba7c8" providerId="Windows Live" clId="Web-{56A1DA00-7051-48BB-B90C-E12F7E170B62}" dt="2019-05-25T13:54:12.486" v="2"/>
          <ac:spMkLst>
            <pc:docMk/>
            <pc:sldMk cId="4262868419" sldId="256"/>
            <ac:spMk id="5" creationId="{313BE87B-D7FD-4BF3-A7BC-511F522528C2}"/>
          </ac:spMkLst>
        </pc:spChg>
        <pc:spChg chg="add">
          <ac:chgData name="Robert Zwierzycki" userId="0d852d94ca0ba7c8" providerId="Windows Live" clId="Web-{56A1DA00-7051-48BB-B90C-E12F7E170B62}" dt="2019-05-25T13:54:12.486" v="2"/>
          <ac:spMkLst>
            <pc:docMk/>
            <pc:sldMk cId="4262868419" sldId="256"/>
            <ac:spMk id="6" creationId="{035A481B-C639-4892-B0EF-4D8373A9B06A}"/>
          </ac:spMkLst>
        </pc:spChg>
        <pc:spChg chg="add del">
          <ac:chgData name="Robert Zwierzycki" userId="0d852d94ca0ba7c8" providerId="Windows Live" clId="Web-{56A1DA00-7051-48BB-B90C-E12F7E170B62}" dt="2019-05-25T13:54:12.470" v="1"/>
          <ac:spMkLst>
            <pc:docMk/>
            <pc:sldMk cId="4262868419" sldId="256"/>
            <ac:spMk id="8" creationId="{4609862E-48F9-45AC-8D44-67A0268A7935}"/>
          </ac:spMkLst>
        </pc:spChg>
        <pc:spChg chg="add mod">
          <ac:chgData name="Robert Zwierzycki" userId="0d852d94ca0ba7c8" providerId="Windows Live" clId="Web-{56A1DA00-7051-48BB-B90C-E12F7E170B62}" dt="2019-05-25T14:59:41.438" v="774" actId="20577"/>
          <ac:spMkLst>
            <pc:docMk/>
            <pc:sldMk cId="4262868419" sldId="256"/>
            <ac:spMk id="9" creationId="{957E233A-DA14-4EFE-A92C-2DC73F778D18}"/>
          </ac:spMkLst>
        </pc:spChg>
        <pc:spChg chg="add del">
          <ac:chgData name="Robert Zwierzycki" userId="0d852d94ca0ba7c8" providerId="Windows Live" clId="Web-{56A1DA00-7051-48BB-B90C-E12F7E170B62}" dt="2019-05-25T13:54:12.470" v="1"/>
          <ac:spMkLst>
            <pc:docMk/>
            <pc:sldMk cId="4262868419" sldId="256"/>
            <ac:spMk id="10" creationId="{2D5EEA8B-2D86-4D1D-96B3-6B8290303786}"/>
          </ac:spMkLst>
        </pc:spChg>
        <pc:spChg chg="add mod">
          <ac:chgData name="Robert Zwierzycki" userId="0d852d94ca0ba7c8" providerId="Windows Live" clId="Web-{56A1DA00-7051-48BB-B90C-E12F7E170B62}" dt="2019-05-25T14:59:02.954" v="760" actId="20577"/>
          <ac:spMkLst>
            <pc:docMk/>
            <pc:sldMk cId="4262868419" sldId="256"/>
            <ac:spMk id="11" creationId="{A8A64118-1CF0-4854-84A0-B9A1095456CB}"/>
          </ac:spMkLst>
        </pc:spChg>
        <pc:spChg chg="add">
          <ac:chgData name="Robert Zwierzycki" userId="0d852d94ca0ba7c8" providerId="Windows Live" clId="Web-{56A1DA00-7051-48BB-B90C-E12F7E170B62}" dt="2019-05-25T13:54:12.486" v="2"/>
          <ac:spMkLst>
            <pc:docMk/>
            <pc:sldMk cId="4262868419" sldId="256"/>
            <ac:spMk id="12" creationId="{052BD58B-6284-459E-9FF4-A97F3A569074}"/>
          </ac:spMkLst>
        </pc:spChg>
        <pc:spChg chg="add del mod">
          <ac:chgData name="Robert Zwierzycki" userId="0d852d94ca0ba7c8" providerId="Windows Live" clId="Web-{56A1DA00-7051-48BB-B90C-E12F7E170B62}" dt="2019-05-25T14:00:14.344" v="126"/>
          <ac:spMkLst>
            <pc:docMk/>
            <pc:sldMk cId="4262868419" sldId="256"/>
            <ac:spMk id="13" creationId="{E6E0A322-1A09-4585-99AA-108DCEAC0D92}"/>
          </ac:spMkLst>
        </pc:spChg>
        <pc:grpChg chg="add">
          <ac:chgData name="Robert Zwierzycki" userId="0d852d94ca0ba7c8" providerId="Windows Live" clId="Web-{56A1DA00-7051-48BB-B90C-E12F7E170B62}" dt="2019-05-25T13:54:12.486" v="2"/>
          <ac:grpSpMkLst>
            <pc:docMk/>
            <pc:sldMk cId="4262868419" sldId="256"/>
            <ac:grpSpMk id="14" creationId="{AE589C21-CEDE-4D90-AC85-6E43B68D1316}"/>
          </ac:grpSpMkLst>
        </pc:grpChg>
        <pc:picChg chg="add mod">
          <ac:chgData name="Robert Zwierzycki" userId="0d852d94ca0ba7c8" providerId="Windows Live" clId="Web-{56A1DA00-7051-48BB-B90C-E12F7E170B62}" dt="2019-05-25T14:07:00.373" v="149" actId="1076"/>
          <ac:picMkLst>
            <pc:docMk/>
            <pc:sldMk cId="4262868419" sldId="256"/>
            <ac:picMk id="4" creationId="{1592D850-CB25-4105-B569-1685873F5AD8}"/>
          </ac:picMkLst>
        </pc:picChg>
        <pc:picChg chg="add mod">
          <ac:chgData name="Robert Zwierzycki" userId="0d852d94ca0ba7c8" providerId="Windows Live" clId="Web-{56A1DA00-7051-48BB-B90C-E12F7E170B62}" dt="2019-05-25T14:59:10.720" v="763" actId="1076"/>
          <ac:picMkLst>
            <pc:docMk/>
            <pc:sldMk cId="4262868419" sldId="256"/>
            <ac:picMk id="20" creationId="{75F094F4-2F31-4372-AE5C-542469060286}"/>
          </ac:picMkLst>
        </pc:picChg>
      </pc:sldChg>
      <pc:sldChg chg="addSp delSp modSp new mod modTransition setBg">
        <pc:chgData name="Robert Zwierzycki" userId="0d852d94ca0ba7c8" providerId="Windows Live" clId="Web-{56A1DA00-7051-48BB-B90C-E12F7E170B62}" dt="2019-05-25T14:57:27.142" v="744"/>
        <pc:sldMkLst>
          <pc:docMk/>
          <pc:sldMk cId="2977529745" sldId="257"/>
        </pc:sldMkLst>
        <pc:spChg chg="mod">
          <ac:chgData name="Robert Zwierzycki" userId="0d852d94ca0ba7c8" providerId="Windows Live" clId="Web-{56A1DA00-7051-48BB-B90C-E12F7E170B62}" dt="2019-05-25T14:09:20.076" v="185" actId="20577"/>
          <ac:spMkLst>
            <pc:docMk/>
            <pc:sldMk cId="2977529745" sldId="257"/>
            <ac:spMk id="2" creationId="{FB065779-FEC3-432E-B184-013E2432CDB4}"/>
          </ac:spMkLst>
        </pc:spChg>
        <pc:spChg chg="del mod">
          <ac:chgData name="Robert Zwierzycki" userId="0d852d94ca0ba7c8" providerId="Windows Live" clId="Web-{56A1DA00-7051-48BB-B90C-E12F7E170B62}" dt="2019-05-25T14:07:37.123" v="156"/>
          <ac:spMkLst>
            <pc:docMk/>
            <pc:sldMk cId="2977529745" sldId="257"/>
            <ac:spMk id="3" creationId="{083DEE50-E931-47C7-B8BE-CE26BC6E787C}"/>
          </ac:spMkLst>
        </pc:spChg>
        <pc:picChg chg="add mod modCrop">
          <ac:chgData name="Robert Zwierzycki" userId="0d852d94ca0ba7c8" providerId="Windows Live" clId="Web-{56A1DA00-7051-48BB-B90C-E12F7E170B62}" dt="2019-05-25T14:13:30.669" v="202" actId="1076"/>
          <ac:picMkLst>
            <pc:docMk/>
            <pc:sldMk cId="2977529745" sldId="257"/>
            <ac:picMk id="4" creationId="{91383931-66C0-4F64-A338-2C409402528E}"/>
          </ac:picMkLst>
        </pc:picChg>
      </pc:sldChg>
      <pc:sldChg chg="addSp delSp modSp new del mod setBg">
        <pc:chgData name="Robert Zwierzycki" userId="0d852d94ca0ba7c8" providerId="Windows Live" clId="Web-{56A1DA00-7051-48BB-B90C-E12F7E170B62}" dt="2019-05-25T14:06:47.217" v="146"/>
        <pc:sldMkLst>
          <pc:docMk/>
          <pc:sldMk cId="3553887979" sldId="257"/>
        </pc:sldMkLst>
        <pc:spChg chg="mod">
          <ac:chgData name="Robert Zwierzycki" userId="0d852d94ca0ba7c8" providerId="Windows Live" clId="Web-{56A1DA00-7051-48BB-B90C-E12F7E170B62}" dt="2019-05-25T14:06:36.514" v="145"/>
          <ac:spMkLst>
            <pc:docMk/>
            <pc:sldMk cId="3553887979" sldId="257"/>
            <ac:spMk id="2" creationId="{A5421763-A3A1-4653-AD58-547B1F977E59}"/>
          </ac:spMkLst>
        </pc:spChg>
        <pc:spChg chg="add del">
          <ac:chgData name="Robert Zwierzycki" userId="0d852d94ca0ba7c8" providerId="Windows Live" clId="Web-{56A1DA00-7051-48BB-B90C-E12F7E170B62}" dt="2019-05-25T14:06:36.514" v="145"/>
          <ac:spMkLst>
            <pc:docMk/>
            <pc:sldMk cId="3553887979" sldId="257"/>
            <ac:spMk id="3" creationId="{ED97804F-E9D7-4AAD-81FC-EA179A14D1B1}"/>
          </ac:spMkLst>
        </pc:spChg>
        <pc:spChg chg="add del">
          <ac:chgData name="Robert Zwierzycki" userId="0d852d94ca0ba7c8" providerId="Windows Live" clId="Web-{56A1DA00-7051-48BB-B90C-E12F7E170B62}" dt="2019-05-25T14:06:36.514" v="145"/>
          <ac:spMkLst>
            <pc:docMk/>
            <pc:sldMk cId="3553887979" sldId="257"/>
            <ac:spMk id="18" creationId="{313BE87B-D7FD-4BF3-A7BC-511F522528C2}"/>
          </ac:spMkLst>
        </pc:spChg>
        <pc:spChg chg="add del">
          <ac:chgData name="Robert Zwierzycki" userId="0d852d94ca0ba7c8" providerId="Windows Live" clId="Web-{56A1DA00-7051-48BB-B90C-E12F7E170B62}" dt="2019-05-25T14:06:36.514" v="145"/>
          <ac:spMkLst>
            <pc:docMk/>
            <pc:sldMk cId="3553887979" sldId="257"/>
            <ac:spMk id="20" creationId="{035A481B-C639-4892-B0EF-4D8373A9B06A}"/>
          </ac:spMkLst>
        </pc:spChg>
        <pc:spChg chg="add del">
          <ac:chgData name="Robert Zwierzycki" userId="0d852d94ca0ba7c8" providerId="Windows Live" clId="Web-{56A1DA00-7051-48BB-B90C-E12F7E170B62}" dt="2019-05-25T14:06:36.514" v="145"/>
          <ac:spMkLst>
            <pc:docMk/>
            <pc:sldMk cId="3553887979" sldId="257"/>
            <ac:spMk id="22" creationId="{052BD58B-6284-459E-9FF4-A97F3A569074}"/>
          </ac:spMkLst>
        </pc:spChg>
        <pc:grpChg chg="add del">
          <ac:chgData name="Robert Zwierzycki" userId="0d852d94ca0ba7c8" providerId="Windows Live" clId="Web-{56A1DA00-7051-48BB-B90C-E12F7E170B62}" dt="2019-05-25T14:06:36.514" v="145"/>
          <ac:grpSpMkLst>
            <pc:docMk/>
            <pc:sldMk cId="3553887979" sldId="257"/>
            <ac:grpSpMk id="24" creationId="{AE589C21-CEDE-4D90-AC85-6E43B68D1316}"/>
          </ac:grpSpMkLst>
        </pc:grpChg>
        <pc:cxnChg chg="add del">
          <ac:chgData name="Robert Zwierzycki" userId="0d852d94ca0ba7c8" providerId="Windows Live" clId="Web-{56A1DA00-7051-48BB-B90C-E12F7E170B62}" dt="2019-05-25T14:06:36.514" v="145"/>
          <ac:cxnSpMkLst>
            <pc:docMk/>
            <pc:sldMk cId="3553887979" sldId="257"/>
            <ac:cxnSpMk id="8" creationId="{FEB90296-CFE0-401D-9CA3-32966EC4F01D}"/>
          </ac:cxnSpMkLst>
        </pc:cxnChg>
        <pc:cxnChg chg="add del">
          <ac:chgData name="Robert Zwierzycki" userId="0d852d94ca0ba7c8" providerId="Windows Live" clId="Web-{56A1DA00-7051-48BB-B90C-E12F7E170B62}" dt="2019-05-25T14:06:36.514" v="145"/>
          <ac:cxnSpMkLst>
            <pc:docMk/>
            <pc:sldMk cId="3553887979" sldId="257"/>
            <ac:cxnSpMk id="10" creationId="{08C9B4EE-7611-4ED9-B356-7BDD377C39B0}"/>
          </ac:cxnSpMkLst>
        </pc:cxnChg>
        <pc:cxnChg chg="add del">
          <ac:chgData name="Robert Zwierzycki" userId="0d852d94ca0ba7c8" providerId="Windows Live" clId="Web-{56A1DA00-7051-48BB-B90C-E12F7E170B62}" dt="2019-05-25T14:06:36.514" v="145"/>
          <ac:cxnSpMkLst>
            <pc:docMk/>
            <pc:sldMk cId="3553887979" sldId="257"/>
            <ac:cxnSpMk id="12" creationId="{4A4F266A-F2F7-47CD-8BBC-E3777E982FD2}"/>
          </ac:cxnSpMkLst>
        </pc:cxnChg>
        <pc:cxnChg chg="add del">
          <ac:chgData name="Robert Zwierzycki" userId="0d852d94ca0ba7c8" providerId="Windows Live" clId="Web-{56A1DA00-7051-48BB-B90C-E12F7E170B62}" dt="2019-05-25T14:06:36.514" v="145"/>
          <ac:cxnSpMkLst>
            <pc:docMk/>
            <pc:sldMk cId="3553887979" sldId="257"/>
            <ac:cxnSpMk id="14" creationId="{20D69C80-8919-4A32-B897-F2A21F940574}"/>
          </ac:cxnSpMkLst>
        </pc:cxnChg>
        <pc:cxnChg chg="add del">
          <ac:chgData name="Robert Zwierzycki" userId="0d852d94ca0ba7c8" providerId="Windows Live" clId="Web-{56A1DA00-7051-48BB-B90C-E12F7E170B62}" dt="2019-05-25T14:06:36.514" v="145"/>
          <ac:cxnSpMkLst>
            <pc:docMk/>
            <pc:sldMk cId="3553887979" sldId="257"/>
            <ac:cxnSpMk id="16" creationId="{F427B072-CC5B-481B-9719-8CD4C54444BE}"/>
          </ac:cxnSpMkLst>
        </pc:cxnChg>
      </pc:sldChg>
      <pc:sldChg chg="delSp modSp new mod modTransition setBg">
        <pc:chgData name="Robert Zwierzycki" userId="0d852d94ca0ba7c8" providerId="Windows Live" clId="Web-{56A1DA00-7051-48BB-B90C-E12F7E170B62}" dt="2019-05-25T15:38:57.928" v="988" actId="1076"/>
        <pc:sldMkLst>
          <pc:docMk/>
          <pc:sldMk cId="3575966051" sldId="258"/>
        </pc:sldMkLst>
        <pc:spChg chg="mod">
          <ac:chgData name="Robert Zwierzycki" userId="0d852d94ca0ba7c8" providerId="Windows Live" clId="Web-{56A1DA00-7051-48BB-B90C-E12F7E170B62}" dt="2019-05-25T14:14:27.965" v="218" actId="1076"/>
          <ac:spMkLst>
            <pc:docMk/>
            <pc:sldMk cId="3575966051" sldId="258"/>
            <ac:spMk id="2" creationId="{778D1505-8407-4EDE-8588-56A7256FF0D5}"/>
          </ac:spMkLst>
        </pc:spChg>
        <pc:spChg chg="del">
          <ac:chgData name="Robert Zwierzycki" userId="0d852d94ca0ba7c8" providerId="Windows Live" clId="Web-{56A1DA00-7051-48BB-B90C-E12F7E170B62}" dt="2019-05-25T14:13:54.497" v="203"/>
          <ac:spMkLst>
            <pc:docMk/>
            <pc:sldMk cId="3575966051" sldId="258"/>
            <ac:spMk id="3" creationId="{A7DFA538-6231-48FD-B113-0578D7AF3E34}"/>
          </ac:spMkLst>
        </pc:spChg>
        <pc:spChg chg="mod">
          <ac:chgData name="Robert Zwierzycki" userId="0d852d94ca0ba7c8" providerId="Windows Live" clId="Web-{56A1DA00-7051-48BB-B90C-E12F7E170B62}" dt="2019-05-25T15:38:57.928" v="988" actId="1076"/>
          <ac:spMkLst>
            <pc:docMk/>
            <pc:sldMk cId="3575966051" sldId="258"/>
            <ac:spMk id="5" creationId="{842EDCE9-F0B3-416F-BCB8-70963CF942CC}"/>
          </ac:spMkLst>
        </pc:spChg>
        <pc:picChg chg="mod">
          <ac:chgData name="Robert Zwierzycki" userId="0d852d94ca0ba7c8" providerId="Windows Live" clId="Web-{56A1DA00-7051-48BB-B90C-E12F7E170B62}" dt="2019-05-25T15:38:51.850" v="987" actId="1076"/>
          <ac:picMkLst>
            <pc:docMk/>
            <pc:sldMk cId="3575966051" sldId="258"/>
            <ac:picMk id="3" creationId="{5C3FB6BD-CDAD-43E1-A56F-D116636BFCBD}"/>
          </ac:picMkLst>
        </pc:picChg>
      </pc:sldChg>
      <pc:sldChg chg="addSp delSp modSp new mod modTransition setBg">
        <pc:chgData name="Robert Zwierzycki" userId="0d852d94ca0ba7c8" providerId="Windows Live" clId="Web-{56A1DA00-7051-48BB-B90C-E12F7E170B62}" dt="2019-05-25T14:57:27.142" v="744"/>
        <pc:sldMkLst>
          <pc:docMk/>
          <pc:sldMk cId="4010024690" sldId="259"/>
        </pc:sldMkLst>
        <pc:spChg chg="mod">
          <ac:chgData name="Robert Zwierzycki" userId="0d852d94ca0ba7c8" providerId="Windows Live" clId="Web-{56A1DA00-7051-48BB-B90C-E12F7E170B62}" dt="2019-05-25T14:16:10.902" v="261" actId="1076"/>
          <ac:spMkLst>
            <pc:docMk/>
            <pc:sldMk cId="4010024690" sldId="259"/>
            <ac:spMk id="2" creationId="{2CE21F67-CE7D-47BF-80B7-C8966936BB2E}"/>
          </ac:spMkLst>
        </pc:spChg>
        <pc:spChg chg="del">
          <ac:chgData name="Robert Zwierzycki" userId="0d852d94ca0ba7c8" providerId="Windows Live" clId="Web-{56A1DA00-7051-48BB-B90C-E12F7E170B62}" dt="2019-05-25T14:14:46.293" v="219"/>
          <ac:spMkLst>
            <pc:docMk/>
            <pc:sldMk cId="4010024690" sldId="259"/>
            <ac:spMk id="3" creationId="{5C8D2F70-3C53-4DEE-B056-20988BC83D5F}"/>
          </ac:spMkLst>
        </pc:spChg>
        <pc:spChg chg="add mod">
          <ac:chgData name="Robert Zwierzycki" userId="0d852d94ca0ba7c8" providerId="Windows Live" clId="Web-{56A1DA00-7051-48BB-B90C-E12F7E170B62}" dt="2019-05-25T14:38:07.272" v="547" actId="1076"/>
          <ac:spMkLst>
            <pc:docMk/>
            <pc:sldMk cId="4010024690" sldId="259"/>
            <ac:spMk id="4" creationId="{96CE5908-440C-43ED-8C2E-A7BE5581C557}"/>
          </ac:spMkLst>
        </pc:spChg>
        <pc:spChg chg="add mod">
          <ac:chgData name="Robert Zwierzycki" userId="0d852d94ca0ba7c8" providerId="Windows Live" clId="Web-{56A1DA00-7051-48BB-B90C-E12F7E170B62}" dt="2019-05-25T14:46:20.114" v="683" actId="20577"/>
          <ac:spMkLst>
            <pc:docMk/>
            <pc:sldMk cId="4010024690" sldId="259"/>
            <ac:spMk id="7" creationId="{3E780CD4-409A-4DD0-B7FE-2CFB6058C84C}"/>
          </ac:spMkLst>
        </pc:spChg>
        <pc:picChg chg="add mod">
          <ac:chgData name="Robert Zwierzycki" userId="0d852d94ca0ba7c8" providerId="Windows Live" clId="Web-{56A1DA00-7051-48BB-B90C-E12F7E170B62}" dt="2019-05-25T14:39:34.334" v="569" actId="1076"/>
          <ac:picMkLst>
            <pc:docMk/>
            <pc:sldMk cId="4010024690" sldId="259"/>
            <ac:picMk id="5" creationId="{BCB7EFF6-0447-49F7-B13C-EAE3B6E67AAE}"/>
          </ac:picMkLst>
        </pc:picChg>
      </pc:sldChg>
      <pc:sldChg chg="new del mod ord setBg">
        <pc:chgData name="Robert Zwierzycki" userId="0d852d94ca0ba7c8" providerId="Windows Live" clId="Web-{56A1DA00-7051-48BB-B90C-E12F7E170B62}" dt="2019-05-25T14:19:27.167" v="330"/>
        <pc:sldMkLst>
          <pc:docMk/>
          <pc:sldMk cId="2454448915" sldId="260"/>
        </pc:sldMkLst>
      </pc:sldChg>
      <pc:sldChg chg="modSp add replId modTransition">
        <pc:chgData name="Robert Zwierzycki" userId="0d852d94ca0ba7c8" providerId="Windows Live" clId="Web-{56A1DA00-7051-48BB-B90C-E12F7E170B62}" dt="2019-05-25T15:40:54.787" v="1007" actId="1076"/>
        <pc:sldMkLst>
          <pc:docMk/>
          <pc:sldMk cId="3237745574" sldId="261"/>
        </pc:sldMkLst>
        <pc:spChg chg="mod">
          <ac:chgData name="Robert Zwierzycki" userId="0d852d94ca0ba7c8" providerId="Windows Live" clId="Web-{56A1DA00-7051-48BB-B90C-E12F7E170B62}" dt="2019-05-25T15:40:46.272" v="1006" actId="1076"/>
          <ac:spMkLst>
            <pc:docMk/>
            <pc:sldMk cId="3237745574" sldId="261"/>
            <ac:spMk id="3" creationId="{80887D8E-85DD-4358-8A58-70FE28F30D1E}"/>
          </ac:spMkLst>
        </pc:spChg>
        <pc:spChg chg="mod">
          <ac:chgData name="Robert Zwierzycki" userId="0d852d94ca0ba7c8" providerId="Windows Live" clId="Web-{56A1DA00-7051-48BB-B90C-E12F7E170B62}" dt="2019-05-25T15:40:54.787" v="1007" actId="1076"/>
          <ac:spMkLst>
            <pc:docMk/>
            <pc:sldMk cId="3237745574" sldId="261"/>
            <ac:spMk id="4" creationId="{96CE5908-440C-43ED-8C2E-A7BE5581C557}"/>
          </ac:spMkLst>
        </pc:spChg>
      </pc:sldChg>
      <pc:sldChg chg="addSp delSp modSp add replId modTransition addAnim delAnim modAnim">
        <pc:chgData name="Robert Zwierzycki" userId="0d852d94ca0ba7c8" providerId="Windows Live" clId="Web-{56A1DA00-7051-48BB-B90C-E12F7E170B62}" dt="2019-05-25T15:38:38.413" v="985"/>
        <pc:sldMkLst>
          <pc:docMk/>
          <pc:sldMk cId="794805411" sldId="262"/>
        </pc:sldMkLst>
        <pc:spChg chg="mod">
          <ac:chgData name="Robert Zwierzycki" userId="0d852d94ca0ba7c8" providerId="Windows Live" clId="Web-{56A1DA00-7051-48BB-B90C-E12F7E170B62}" dt="2019-05-25T14:20:18.026" v="336" actId="20577"/>
          <ac:spMkLst>
            <pc:docMk/>
            <pc:sldMk cId="794805411" sldId="262"/>
            <ac:spMk id="4" creationId="{96CE5908-440C-43ED-8C2E-A7BE5581C557}"/>
          </ac:spMkLst>
        </pc:spChg>
        <pc:spChg chg="add mod">
          <ac:chgData name="Robert Zwierzycki" userId="0d852d94ca0ba7c8" providerId="Windows Live" clId="Web-{56A1DA00-7051-48BB-B90C-E12F7E170B62}" dt="2019-05-25T15:36:18.335" v="956" actId="1076"/>
          <ac:spMkLst>
            <pc:docMk/>
            <pc:sldMk cId="794805411" sldId="262"/>
            <ac:spMk id="8" creationId="{CA63318A-D623-4868-A157-1CF6CDD102CD}"/>
          </ac:spMkLst>
        </pc:spChg>
        <pc:spChg chg="add mod">
          <ac:chgData name="Robert Zwierzycki" userId="0d852d94ca0ba7c8" providerId="Windows Live" clId="Web-{56A1DA00-7051-48BB-B90C-E12F7E170B62}" dt="2019-05-25T15:27:55.509" v="885" actId="1076"/>
          <ac:spMkLst>
            <pc:docMk/>
            <pc:sldMk cId="794805411" sldId="262"/>
            <ac:spMk id="10" creationId="{B47B64F9-48E7-4EE5-9513-4971AB5D8B83}"/>
          </ac:spMkLst>
        </pc:spChg>
        <pc:picChg chg="add del mod">
          <ac:chgData name="Robert Zwierzycki" userId="0d852d94ca0ba7c8" providerId="Windows Live" clId="Web-{56A1DA00-7051-48BB-B90C-E12F7E170B62}" dt="2019-05-25T15:27:10.384" v="868"/>
          <ac:picMkLst>
            <pc:docMk/>
            <pc:sldMk cId="794805411" sldId="262"/>
            <ac:picMk id="3" creationId="{8895EA8F-FF00-43E6-AB86-91D40D9B0ACD}"/>
          </ac:picMkLst>
        </pc:picChg>
        <pc:picChg chg="add del mod">
          <ac:chgData name="Robert Zwierzycki" userId="0d852d94ca0ba7c8" providerId="Windows Live" clId="Web-{56A1DA00-7051-48BB-B90C-E12F7E170B62}" dt="2019-05-25T15:06:44.171" v="782"/>
          <ac:picMkLst>
            <pc:docMk/>
            <pc:sldMk cId="794805411" sldId="262"/>
            <ac:picMk id="6" creationId="{74B7C666-AE0C-4E6C-B646-E917D42F0B31}"/>
          </ac:picMkLst>
        </pc:picChg>
        <pc:picChg chg="add del mod">
          <ac:chgData name="Robert Zwierzycki" userId="0d852d94ca0ba7c8" providerId="Windows Live" clId="Web-{56A1DA00-7051-48BB-B90C-E12F7E170B62}" dt="2019-05-25T15:26:37.713" v="864"/>
          <ac:picMkLst>
            <pc:docMk/>
            <pc:sldMk cId="794805411" sldId="262"/>
            <ac:picMk id="11" creationId="{6806112F-D717-422E-86CA-86D1A79FC654}"/>
          </ac:picMkLst>
        </pc:picChg>
        <pc:picChg chg="add mod">
          <ac:chgData name="Robert Zwierzycki" userId="0d852d94ca0ba7c8" providerId="Windows Live" clId="Web-{56A1DA00-7051-48BB-B90C-E12F7E170B62}" dt="2019-05-25T15:27:07.869" v="867" actId="1076"/>
          <ac:picMkLst>
            <pc:docMk/>
            <pc:sldMk cId="794805411" sldId="262"/>
            <ac:picMk id="13" creationId="{42F9B32B-79DA-471F-93BB-C2D190C70751}"/>
          </ac:picMkLst>
        </pc:picChg>
        <pc:picChg chg="add mod">
          <ac:chgData name="Robert Zwierzycki" userId="0d852d94ca0ba7c8" providerId="Windows Live" clId="Web-{56A1DA00-7051-48BB-B90C-E12F7E170B62}" dt="2019-05-25T15:27:25.728" v="872" actId="1076"/>
          <ac:picMkLst>
            <pc:docMk/>
            <pc:sldMk cId="794805411" sldId="262"/>
            <ac:picMk id="15" creationId="{88CBA9B3-3815-4DCB-9A61-3EC023FCECA2}"/>
          </ac:picMkLst>
        </pc:picChg>
      </pc:sldChg>
      <pc:sldChg chg="addSp delSp modSp add replId modTransition addAnim delAnim modAnim">
        <pc:chgData name="Robert Zwierzycki" userId="0d852d94ca0ba7c8" providerId="Windows Live" clId="Web-{56A1DA00-7051-48BB-B90C-E12F7E170B62}" dt="2019-05-25T15:38:31.725" v="983"/>
        <pc:sldMkLst>
          <pc:docMk/>
          <pc:sldMk cId="2711611426" sldId="263"/>
        </pc:sldMkLst>
        <pc:spChg chg="add del mod">
          <ac:chgData name="Robert Zwierzycki" userId="0d852d94ca0ba7c8" providerId="Windows Live" clId="Web-{56A1DA00-7051-48BB-B90C-E12F7E170B62}" dt="2019-05-25T14:29:54.274" v="490"/>
          <ac:spMkLst>
            <pc:docMk/>
            <pc:sldMk cId="2711611426" sldId="263"/>
            <ac:spMk id="3" creationId="{5986AEC6-AB47-45CD-9E4F-4759B6CE4737}"/>
          </ac:spMkLst>
        </pc:spChg>
        <pc:spChg chg="mod">
          <ac:chgData name="Robert Zwierzycki" userId="0d852d94ca0ba7c8" providerId="Windows Live" clId="Web-{56A1DA00-7051-48BB-B90C-E12F7E170B62}" dt="2019-05-25T15:35:39.335" v="949" actId="1076"/>
          <ac:spMkLst>
            <pc:docMk/>
            <pc:sldMk cId="2711611426" sldId="263"/>
            <ac:spMk id="4" creationId="{96CE5908-440C-43ED-8C2E-A7BE5581C557}"/>
          </ac:spMkLst>
        </pc:spChg>
        <pc:spChg chg="add mod">
          <ac:chgData name="Robert Zwierzycki" userId="0d852d94ca0ba7c8" providerId="Windows Live" clId="Web-{56A1DA00-7051-48BB-B90C-E12F7E170B62}" dt="2019-05-25T15:30:22.946" v="907" actId="1076"/>
          <ac:spMkLst>
            <pc:docMk/>
            <pc:sldMk cId="2711611426" sldId="263"/>
            <ac:spMk id="7" creationId="{22E6C707-35B8-46EB-8A06-229C8AC3DBC6}"/>
          </ac:spMkLst>
        </pc:spChg>
        <pc:spChg chg="add mod">
          <ac:chgData name="Robert Zwierzycki" userId="0d852d94ca0ba7c8" providerId="Windows Live" clId="Web-{56A1DA00-7051-48BB-B90C-E12F7E170B62}" dt="2019-05-25T15:36:42.585" v="961" actId="1076"/>
          <ac:spMkLst>
            <pc:docMk/>
            <pc:sldMk cId="2711611426" sldId="263"/>
            <ac:spMk id="10" creationId="{FB651558-B77E-4018-BB02-DF222CA730B8}"/>
          </ac:spMkLst>
        </pc:spChg>
        <pc:spChg chg="add mod">
          <ac:chgData name="Robert Zwierzycki" userId="0d852d94ca0ba7c8" providerId="Windows Live" clId="Web-{56A1DA00-7051-48BB-B90C-E12F7E170B62}" dt="2019-05-25T15:36:29.991" v="957" actId="1076"/>
          <ac:spMkLst>
            <pc:docMk/>
            <pc:sldMk cId="2711611426" sldId="263"/>
            <ac:spMk id="13" creationId="{89E9047D-1745-4657-B018-5001CAD2B849}"/>
          </ac:spMkLst>
        </pc:spChg>
        <pc:spChg chg="add mod">
          <ac:chgData name="Robert Zwierzycki" userId="0d852d94ca0ba7c8" providerId="Windows Live" clId="Web-{56A1DA00-7051-48BB-B90C-E12F7E170B62}" dt="2019-05-25T15:34:26.070" v="943" actId="14100"/>
          <ac:spMkLst>
            <pc:docMk/>
            <pc:sldMk cId="2711611426" sldId="263"/>
            <ac:spMk id="16" creationId="{AAEB0BE0-810E-4FE1-A340-788BD7FB9441}"/>
          </ac:spMkLst>
        </pc:spChg>
        <pc:spChg chg="add mod">
          <ac:chgData name="Robert Zwierzycki" userId="0d852d94ca0ba7c8" providerId="Windows Live" clId="Web-{56A1DA00-7051-48BB-B90C-E12F7E170B62}" dt="2019-05-25T15:37:25.116" v="974" actId="1076"/>
          <ac:spMkLst>
            <pc:docMk/>
            <pc:sldMk cId="2711611426" sldId="263"/>
            <ac:spMk id="19" creationId="{A38A0125-EC08-47A7-9F8A-3F90543AB657}"/>
          </ac:spMkLst>
        </pc:spChg>
        <pc:spChg chg="add mod">
          <ac:chgData name="Robert Zwierzycki" userId="0d852d94ca0ba7c8" providerId="Windows Live" clId="Web-{56A1DA00-7051-48BB-B90C-E12F7E170B62}" dt="2019-05-25T15:37:44.569" v="977" actId="1076"/>
          <ac:spMkLst>
            <pc:docMk/>
            <pc:sldMk cId="2711611426" sldId="263"/>
            <ac:spMk id="22" creationId="{0FF599CA-9A1D-4B3D-A185-2772D73A25A2}"/>
          </ac:spMkLst>
        </pc:spChg>
        <pc:picChg chg="add del mod">
          <ac:chgData name="Robert Zwierzycki" userId="0d852d94ca0ba7c8" providerId="Windows Live" clId="Web-{56A1DA00-7051-48BB-B90C-E12F7E170B62}" dt="2019-05-25T15:28:18.931" v="887"/>
          <ac:picMkLst>
            <pc:docMk/>
            <pc:sldMk cId="2711611426" sldId="263"/>
            <ac:picMk id="5" creationId="{A5EDAFA0-1354-4773-BB0A-9614E2653B51}"/>
          </ac:picMkLst>
        </pc:picChg>
        <pc:picChg chg="add del mod">
          <ac:chgData name="Robert Zwierzycki" userId="0d852d94ca0ba7c8" providerId="Windows Live" clId="Web-{56A1DA00-7051-48BB-B90C-E12F7E170B62}" dt="2019-05-25T15:29:00.900" v="891"/>
          <ac:picMkLst>
            <pc:docMk/>
            <pc:sldMk cId="2711611426" sldId="263"/>
            <ac:picMk id="8" creationId="{FE3867F6-6CAC-4A5C-AFFD-DA26C4541977}"/>
          </ac:picMkLst>
        </pc:picChg>
        <pc:picChg chg="add del mod">
          <ac:chgData name="Robert Zwierzycki" userId="0d852d94ca0ba7c8" providerId="Windows Live" clId="Web-{56A1DA00-7051-48BB-B90C-E12F7E170B62}" dt="2019-05-25T15:29:01.884" v="892"/>
          <ac:picMkLst>
            <pc:docMk/>
            <pc:sldMk cId="2711611426" sldId="263"/>
            <ac:picMk id="11" creationId="{12353788-7A87-4CDA-8694-D23A650620A4}"/>
          </ac:picMkLst>
        </pc:picChg>
        <pc:picChg chg="add del mod">
          <ac:chgData name="Robert Zwierzycki" userId="0d852d94ca0ba7c8" providerId="Windows Live" clId="Web-{56A1DA00-7051-48BB-B90C-E12F7E170B62}" dt="2019-05-25T15:29:02.837" v="893"/>
          <ac:picMkLst>
            <pc:docMk/>
            <pc:sldMk cId="2711611426" sldId="263"/>
            <ac:picMk id="14" creationId="{920F551A-1781-4021-944A-EF83270519FE}"/>
          </ac:picMkLst>
        </pc:picChg>
        <pc:picChg chg="add del mod">
          <ac:chgData name="Robert Zwierzycki" userId="0d852d94ca0ba7c8" providerId="Windows Live" clId="Web-{56A1DA00-7051-48BB-B90C-E12F7E170B62}" dt="2019-05-25T15:29:03.946" v="895"/>
          <ac:picMkLst>
            <pc:docMk/>
            <pc:sldMk cId="2711611426" sldId="263"/>
            <ac:picMk id="17" creationId="{4563F94B-47C7-4CE2-935F-02B582773D8A}"/>
          </ac:picMkLst>
        </pc:picChg>
        <pc:picChg chg="add del mod">
          <ac:chgData name="Robert Zwierzycki" userId="0d852d94ca0ba7c8" providerId="Windows Live" clId="Web-{56A1DA00-7051-48BB-B90C-E12F7E170B62}" dt="2019-05-25T15:29:03.243" v="894"/>
          <ac:picMkLst>
            <pc:docMk/>
            <pc:sldMk cId="2711611426" sldId="263"/>
            <ac:picMk id="20" creationId="{4BFAA93C-7014-4031-99F7-8722F735EC6C}"/>
          </ac:picMkLst>
        </pc:picChg>
        <pc:picChg chg="add mod">
          <ac:chgData name="Robert Zwierzycki" userId="0d852d94ca0ba7c8" providerId="Windows Live" clId="Web-{56A1DA00-7051-48BB-B90C-E12F7E170B62}" dt="2019-05-25T15:28:28.462" v="890" actId="1076"/>
          <ac:picMkLst>
            <pc:docMk/>
            <pc:sldMk cId="2711611426" sldId="263"/>
            <ac:picMk id="24" creationId="{CF95C195-DFB7-4076-B692-D914F7C382A8}"/>
          </ac:picMkLst>
        </pc:picChg>
        <pc:picChg chg="add mod">
          <ac:chgData name="Robert Zwierzycki" userId="0d852d94ca0ba7c8" providerId="Windows Live" clId="Web-{56A1DA00-7051-48BB-B90C-E12F7E170B62}" dt="2019-05-25T15:36:48.788" v="964" actId="1076"/>
          <ac:picMkLst>
            <pc:docMk/>
            <pc:sldMk cId="2711611426" sldId="263"/>
            <ac:picMk id="25" creationId="{EA98B96F-67EE-4D45-965E-43B4C648E8BC}"/>
          </ac:picMkLst>
        </pc:picChg>
        <pc:picChg chg="add mod">
          <ac:chgData name="Robert Zwierzycki" userId="0d852d94ca0ba7c8" providerId="Windows Live" clId="Web-{56A1DA00-7051-48BB-B90C-E12F7E170B62}" dt="2019-05-25T15:36:34.507" v="959" actId="1076"/>
          <ac:picMkLst>
            <pc:docMk/>
            <pc:sldMk cId="2711611426" sldId="263"/>
            <ac:picMk id="27" creationId="{EFE1FE57-A132-4D99-98DB-0175B88D8DD3}"/>
          </ac:picMkLst>
        </pc:picChg>
        <pc:picChg chg="add mod">
          <ac:chgData name="Robert Zwierzycki" userId="0d852d94ca0ba7c8" providerId="Windows Live" clId="Web-{56A1DA00-7051-48BB-B90C-E12F7E170B62}" dt="2019-05-25T15:35:25.601" v="945" actId="1076"/>
          <ac:picMkLst>
            <pc:docMk/>
            <pc:sldMk cId="2711611426" sldId="263"/>
            <ac:picMk id="29" creationId="{C6D28166-40F8-49DF-A187-17EEC8FDD126}"/>
          </ac:picMkLst>
        </pc:picChg>
        <pc:picChg chg="add mod">
          <ac:chgData name="Robert Zwierzycki" userId="0d852d94ca0ba7c8" providerId="Windows Live" clId="Web-{56A1DA00-7051-48BB-B90C-E12F7E170B62}" dt="2019-05-25T15:37:20.194" v="973" actId="1076"/>
          <ac:picMkLst>
            <pc:docMk/>
            <pc:sldMk cId="2711611426" sldId="263"/>
            <ac:picMk id="31" creationId="{1B3FC7D4-16FB-4C1B-BF11-8C2186DD460F}"/>
          </ac:picMkLst>
        </pc:picChg>
        <pc:picChg chg="add mod">
          <ac:chgData name="Robert Zwierzycki" userId="0d852d94ca0ba7c8" providerId="Windows Live" clId="Web-{56A1DA00-7051-48BB-B90C-E12F7E170B62}" dt="2019-05-25T15:37:38.976" v="976" actId="14100"/>
          <ac:picMkLst>
            <pc:docMk/>
            <pc:sldMk cId="2711611426" sldId="263"/>
            <ac:picMk id="33" creationId="{F62EE148-0419-4B4C-A82B-40591FB7618D}"/>
          </ac:picMkLst>
        </pc:picChg>
      </pc:sldChg>
      <pc:sldChg chg="addSp delSp modSp new mod setBg">
        <pc:chgData name="Robert Zwierzycki" userId="0d852d94ca0ba7c8" providerId="Windows Live" clId="Web-{56A1DA00-7051-48BB-B90C-E12F7E170B62}" dt="2019-05-25T15:39:31.725" v="992" actId="1076"/>
        <pc:sldMkLst>
          <pc:docMk/>
          <pc:sldMk cId="77678266" sldId="264"/>
        </pc:sldMkLst>
        <pc:spChg chg="mod">
          <ac:chgData name="Robert Zwierzycki" userId="0d852d94ca0ba7c8" providerId="Windows Live" clId="Web-{56A1DA00-7051-48BB-B90C-E12F7E170B62}" dt="2019-05-25T15:39:17.272" v="989" actId="1076"/>
          <ac:spMkLst>
            <pc:docMk/>
            <pc:sldMk cId="77678266" sldId="264"/>
            <ac:spMk id="2" creationId="{A158E5EB-6A91-4F04-BEC0-BB972D92746A}"/>
          </ac:spMkLst>
        </pc:spChg>
        <pc:picChg chg="add mod">
          <ac:chgData name="Robert Zwierzycki" userId="0d852d94ca0ba7c8" providerId="Windows Live" clId="Web-{56A1DA00-7051-48BB-B90C-E12F7E170B62}" dt="2019-05-25T15:39:22.756" v="991" actId="1076"/>
          <ac:picMkLst>
            <pc:docMk/>
            <pc:sldMk cId="77678266" sldId="264"/>
            <ac:picMk id="3" creationId="{2256AC6C-ADB4-4214-B5F6-D05805AF3F10}"/>
          </ac:picMkLst>
        </pc:picChg>
        <pc:picChg chg="add del mod">
          <ac:chgData name="Robert Zwierzycki" userId="0d852d94ca0ba7c8" providerId="Windows Live" clId="Web-{56A1DA00-7051-48BB-B90C-E12F7E170B62}" dt="2019-05-25T15:24:39.713" v="860"/>
          <ac:picMkLst>
            <pc:docMk/>
            <pc:sldMk cId="77678266" sldId="264"/>
            <ac:picMk id="5" creationId="{C4008E7C-CEE3-409B-826F-7508E9CF82D5}"/>
          </ac:picMkLst>
        </pc:picChg>
        <pc:picChg chg="add mod">
          <ac:chgData name="Robert Zwierzycki" userId="0d852d94ca0ba7c8" providerId="Windows Live" clId="Web-{56A1DA00-7051-48BB-B90C-E12F7E170B62}" dt="2019-05-25T15:39:31.725" v="992" actId="1076"/>
          <ac:picMkLst>
            <pc:docMk/>
            <pc:sldMk cId="77678266" sldId="264"/>
            <ac:picMk id="8" creationId="{8546323F-F68B-4F75-A14C-46DD5BE61899}"/>
          </ac:picMkLst>
        </pc:picChg>
      </pc:sldChg>
      <pc:sldMasterChg chg="modTransition modSldLayout">
        <pc:chgData name="Robert Zwierzycki" userId="0d852d94ca0ba7c8" providerId="Windows Live" clId="Web-{56A1DA00-7051-48BB-B90C-E12F7E170B62}" dt="2019-05-25T14:57:27.142" v="744"/>
        <pc:sldMasterMkLst>
          <pc:docMk/>
          <pc:sldMasterMk cId="1474006988" sldId="2147483678"/>
        </pc:sldMasterMkLst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132794593" sldId="2147483679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1153072660" sldId="2147483680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403982173" sldId="2147483681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1268718380" sldId="2147483682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2074525298" sldId="2147483683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384775568" sldId="2147483684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2238460532" sldId="2147483685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701129120" sldId="2147483686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28963803" sldId="2147483687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3036614317" sldId="2147483688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234443679" sldId="2147483689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2522686123" sldId="2147483690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2430315389" sldId="2147483691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2198757804" sldId="2147483692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818270011" sldId="2147483693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599683300" sldId="2147483694"/>
          </pc:sldLayoutMkLst>
        </pc:sldLayoutChg>
        <pc:sldLayoutChg chg="modTransition">
          <pc:chgData name="Robert Zwierzycki" userId="0d852d94ca0ba7c8" providerId="Windows Live" clId="Web-{56A1DA00-7051-48BB-B90C-E12F7E170B62}" dt="2019-05-25T14:57:27.142" v="744"/>
          <pc:sldLayoutMkLst>
            <pc:docMk/>
            <pc:sldMasterMk cId="1474006988" sldId="2147483678"/>
            <pc:sldLayoutMk cId="3741662356" sldId="2147483695"/>
          </pc:sldLayoutMkLst>
        </pc:sldLayoutChg>
      </pc:sldMasterChg>
    </pc:docChg>
  </pc:docChgLst>
  <pc:docChgLst>
    <pc:chgData name="Gość" providerId="Windows Live" clId="Web-{1FD70AB2-D1CC-4F56-9108-EC148C7427E4}"/>
    <pc:docChg chg="modSld">
      <pc:chgData name="Gość" userId="" providerId="Windows Live" clId="Web-{1FD70AB2-D1CC-4F56-9108-EC148C7427E4}" dt="2019-05-25T14:59:33.201" v="72" actId="20577"/>
      <pc:docMkLst>
        <pc:docMk/>
      </pc:docMkLst>
      <pc:sldChg chg="addSp modSp">
        <pc:chgData name="Gość" userId="" providerId="Windows Live" clId="Web-{1FD70AB2-D1CC-4F56-9108-EC148C7427E4}" dt="2019-05-25T14:59:32.170" v="71" actId="20577"/>
        <pc:sldMkLst>
          <pc:docMk/>
          <pc:sldMk cId="3575966051" sldId="258"/>
        </pc:sldMkLst>
        <pc:spChg chg="add mod">
          <ac:chgData name="Gość" userId="" providerId="Windows Live" clId="Web-{1FD70AB2-D1CC-4F56-9108-EC148C7427E4}" dt="2019-05-25T14:59:32.170" v="71" actId="20577"/>
          <ac:spMkLst>
            <pc:docMk/>
            <pc:sldMk cId="3575966051" sldId="258"/>
            <ac:spMk id="5" creationId="{842EDCE9-F0B3-416F-BCB8-70963CF942CC}"/>
          </ac:spMkLst>
        </pc:spChg>
        <pc:picChg chg="add mod">
          <ac:chgData name="Gość" userId="" providerId="Windows Live" clId="Web-{1FD70AB2-D1CC-4F56-9108-EC148C7427E4}" dt="2019-05-25T14:58:55.279" v="68" actId="1076"/>
          <ac:picMkLst>
            <pc:docMk/>
            <pc:sldMk cId="3575966051" sldId="258"/>
            <ac:picMk id="3" creationId="{5C3FB6BD-CDAD-43E1-A56F-D116636BFC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Click icon to add picture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43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6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6861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53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757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00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33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23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26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1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183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52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5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0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91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1592D850-CB25-4105-B569-1685873F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87" y="4074111"/>
            <a:ext cx="2743200" cy="2442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57E233A-DA14-4EFE-A92C-2DC73F778D18}"/>
              </a:ext>
            </a:extLst>
          </p:cNvPr>
          <p:cNvSpPr txBox="1"/>
          <p:nvPr/>
        </p:nvSpPr>
        <p:spPr>
          <a:xfrm>
            <a:off x="428487" y="4481442"/>
            <a:ext cx="37481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err="1">
                <a:latin typeface="Arial"/>
                <a:cs typeface="Arial"/>
              </a:rPr>
              <a:t>Created</a:t>
            </a:r>
            <a:r>
              <a:rPr lang="pl-PL" sz="2400">
                <a:latin typeface="Arial"/>
                <a:cs typeface="Arial"/>
              </a:rPr>
              <a:t> by:</a:t>
            </a:r>
          </a:p>
          <a:p>
            <a:r>
              <a:rPr lang="pl-PL" sz="2400">
                <a:latin typeface="Arial"/>
                <a:ea typeface="+mn-lt"/>
                <a:cs typeface="+mn-lt"/>
              </a:rPr>
              <a:t>Grzegorz </a:t>
            </a:r>
            <a:r>
              <a:rPr lang="pl-PL" sz="2400" err="1">
                <a:latin typeface="Arial"/>
                <a:ea typeface="+mn-lt"/>
                <a:cs typeface="+mn-lt"/>
              </a:rPr>
              <a:t>Meller</a:t>
            </a:r>
            <a:r>
              <a:rPr lang="pl-PL" sz="2400">
                <a:latin typeface="Arial"/>
                <a:ea typeface="+mn-lt"/>
                <a:cs typeface="+mn-lt"/>
              </a:rPr>
              <a:t> </a:t>
            </a:r>
          </a:p>
          <a:p>
            <a:r>
              <a:rPr lang="pl-PL" sz="2400">
                <a:latin typeface="Arial"/>
                <a:ea typeface="+mn-lt"/>
                <a:cs typeface="+mn-lt"/>
              </a:rPr>
              <a:t>Mateusz Rock</a:t>
            </a:r>
            <a:endParaRPr lang="pl-PL"/>
          </a:p>
          <a:p>
            <a:r>
              <a:rPr lang="pl-PL" sz="2400">
                <a:latin typeface="Arial"/>
                <a:ea typeface="+mn-lt"/>
                <a:cs typeface="+mn-lt"/>
              </a:rPr>
              <a:t>Tomasz Wierciński </a:t>
            </a:r>
            <a:endParaRPr lang="pl-PL" sz="2400">
              <a:latin typeface="Arial"/>
              <a:ea typeface="+mn-lt"/>
              <a:cs typeface="Arial"/>
            </a:endParaRPr>
          </a:p>
          <a:p>
            <a:r>
              <a:rPr lang="pl-PL" sz="2400">
                <a:latin typeface="Arial"/>
                <a:ea typeface="+mn-lt"/>
                <a:cs typeface="+mn-lt"/>
              </a:rPr>
              <a:t>Robert Zwierzycki</a:t>
            </a:r>
            <a:endParaRPr lang="pl-PL" sz="24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A64118-1CF0-4854-84A0-B9A1095456CB}"/>
              </a:ext>
            </a:extLst>
          </p:cNvPr>
          <p:cNvSpPr txBox="1"/>
          <p:nvPr/>
        </p:nvSpPr>
        <p:spPr>
          <a:xfrm>
            <a:off x="427797" y="2934665"/>
            <a:ext cx="74256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 b="1">
                <a:ea typeface="+mn-lt"/>
                <a:cs typeface="+mn-lt"/>
              </a:rPr>
              <a:t>Data </a:t>
            </a:r>
            <a:r>
              <a:rPr lang="pl-PL" sz="3600" b="1" err="1">
                <a:ea typeface="+mn-lt"/>
                <a:cs typeface="+mn-lt"/>
              </a:rPr>
              <a:t>Preparation</a:t>
            </a:r>
            <a:r>
              <a:rPr lang="pl-PL" sz="3600" b="1">
                <a:ea typeface="+mn-lt"/>
                <a:cs typeface="+mn-lt"/>
              </a:rPr>
              <a:t> and </a:t>
            </a:r>
            <a:r>
              <a:rPr lang="pl-PL" sz="3600" b="1" err="1">
                <a:ea typeface="+mn-lt"/>
                <a:cs typeface="+mn-lt"/>
              </a:rPr>
              <a:t>Modelling</a:t>
            </a:r>
            <a:endParaRPr lang="pl-PL" sz="3600" b="1" err="1"/>
          </a:p>
        </p:txBody>
      </p:sp>
      <p:pic>
        <p:nvPicPr>
          <p:cNvPr id="20" name="Picture 20" descr="Obraz zawierający znak, tekst&#10;&#10;Opis wygenerowany przy wysokim poziomie pewności">
            <a:extLst>
              <a:ext uri="{FF2B5EF4-FFF2-40B4-BE49-F238E27FC236}">
                <a16:creationId xmlns="" xmlns:a16="http://schemas.microsoft.com/office/drawing/2014/main" id="{75F094F4-2F31-4372-AE5C-54246906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" y="262316"/>
            <a:ext cx="6310243" cy="23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65779-FEC3-432E-B184-013E2432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99" y="224549"/>
            <a:ext cx="11847443" cy="1507067"/>
          </a:xfrm>
        </p:spPr>
        <p:txBody>
          <a:bodyPr/>
          <a:lstStyle/>
          <a:p>
            <a:pPr algn="ctr"/>
            <a:r>
              <a:rPr lang="pl-PL" sz="4000" b="1" i="1">
                <a:latin typeface="Arial Black"/>
              </a:rPr>
              <a:t>Data </a:t>
            </a:r>
            <a:r>
              <a:rPr lang="en-GB" sz="4000" b="1" i="1">
                <a:latin typeface="Arial Black"/>
              </a:rPr>
              <a:t>Supplementation</a:t>
            </a:r>
            <a:endParaRPr lang="en-GB" b="1" i="1">
              <a:latin typeface="Arial Black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383931-66C0-4F64-A338-2C409402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0" b="5374"/>
          <a:stretch/>
        </p:blipFill>
        <p:spPr>
          <a:xfrm>
            <a:off x="131625" y="1740313"/>
            <a:ext cx="11984461" cy="46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97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D1505-8407-4EDE-8588-56A7256F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38" y="136202"/>
            <a:ext cx="11361531" cy="1507067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latin typeface="Arial Black"/>
              </a:rPr>
              <a:t>Data Conversion</a:t>
            </a:r>
            <a:endParaRPr lang="pl-PL"/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5C3FB6BD-CDAD-43E1-A56F-D116636B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8" y="2642986"/>
            <a:ext cx="8556407" cy="3743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CE9-F0B3-416F-BCB8-70963CF942CC}"/>
              </a:ext>
            </a:extLst>
          </p:cNvPr>
          <p:cNvSpPr txBox="1"/>
          <p:nvPr/>
        </p:nvSpPr>
        <p:spPr>
          <a:xfrm>
            <a:off x="469901" y="1420032"/>
            <a:ext cx="111886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>
                <a:ea typeface="+mn-lt"/>
                <a:cs typeface="+mn-lt"/>
              </a:rPr>
              <a:t>One Hot Encoder </a:t>
            </a:r>
            <a:r>
              <a:rPr lang="pl-PL" sz="2800" err="1">
                <a:ea typeface="+mn-lt"/>
                <a:cs typeface="+mn-lt"/>
              </a:rPr>
              <a:t>is</a:t>
            </a:r>
            <a:r>
              <a:rPr lang="pl-PL" sz="2800">
                <a:ea typeface="+mn-lt"/>
                <a:cs typeface="+mn-lt"/>
              </a:rPr>
              <a:t> a </a:t>
            </a:r>
            <a:r>
              <a:rPr lang="pl-PL" sz="2800" err="1">
                <a:ea typeface="+mn-lt"/>
                <a:cs typeface="+mn-lt"/>
              </a:rPr>
              <a:t>method</a:t>
            </a:r>
            <a:r>
              <a:rPr lang="pl-PL" sz="2800">
                <a:ea typeface="+mn-lt"/>
                <a:cs typeface="+mn-lt"/>
              </a:rPr>
              <a:t> </a:t>
            </a:r>
            <a:r>
              <a:rPr lang="pl-PL" sz="2800" err="1">
                <a:ea typeface="+mn-lt"/>
                <a:cs typeface="+mn-lt"/>
              </a:rPr>
              <a:t>which</a:t>
            </a:r>
            <a:r>
              <a:rPr lang="pl-PL" sz="2800">
                <a:ea typeface="+mn-lt"/>
                <a:cs typeface="+mn-lt"/>
              </a:rPr>
              <a:t>  </a:t>
            </a:r>
            <a:r>
              <a:rPr lang="pl-PL" sz="2800" err="1">
                <a:ea typeface="+mn-lt"/>
                <a:cs typeface="+mn-lt"/>
              </a:rPr>
              <a:t>encodes</a:t>
            </a:r>
            <a:r>
              <a:rPr lang="pl-PL" sz="2800">
                <a:ea typeface="+mn-lt"/>
                <a:cs typeface="+mn-lt"/>
              </a:rPr>
              <a:t> </a:t>
            </a:r>
            <a:r>
              <a:rPr lang="pl-PL" sz="2800" err="1">
                <a:ea typeface="+mn-lt"/>
                <a:cs typeface="+mn-lt"/>
              </a:rPr>
              <a:t>categorical</a:t>
            </a:r>
            <a:r>
              <a:rPr lang="pl-PL" sz="2800">
                <a:ea typeface="+mn-lt"/>
                <a:cs typeface="+mn-lt"/>
              </a:rPr>
              <a:t> </a:t>
            </a:r>
            <a:r>
              <a:rPr lang="pl-PL" sz="2800" err="1">
                <a:ea typeface="+mn-lt"/>
                <a:cs typeface="+mn-lt"/>
              </a:rPr>
              <a:t>variables</a:t>
            </a:r>
            <a:r>
              <a:rPr lang="pl-PL" sz="2800">
                <a:ea typeface="+mn-lt"/>
                <a:cs typeface="+mn-lt"/>
              </a:rPr>
              <a:t> </a:t>
            </a:r>
            <a:r>
              <a:rPr lang="pl-PL" sz="2800" err="1">
                <a:ea typeface="+mn-lt"/>
                <a:cs typeface="+mn-lt"/>
              </a:rPr>
              <a:t>into</a:t>
            </a:r>
            <a:r>
              <a:rPr lang="pl-PL" sz="2800">
                <a:ea typeface="+mn-lt"/>
                <a:cs typeface="+mn-lt"/>
              </a:rPr>
              <a:t>  one-hot </a:t>
            </a:r>
            <a:r>
              <a:rPr lang="pl-PL" sz="2800" err="1">
                <a:ea typeface="+mn-lt"/>
                <a:cs typeface="+mn-lt"/>
              </a:rPr>
              <a:t>numeric</a:t>
            </a:r>
            <a:r>
              <a:rPr lang="pl-PL" sz="2800">
                <a:ea typeface="+mn-lt"/>
                <a:cs typeface="+mn-lt"/>
              </a:rPr>
              <a:t> </a:t>
            </a:r>
            <a:r>
              <a:rPr lang="pl-PL" sz="2800" err="1">
                <a:ea typeface="+mn-lt"/>
                <a:cs typeface="+mn-lt"/>
              </a:rPr>
              <a:t>array</a:t>
            </a:r>
            <a:r>
              <a:rPr lang="pl-PL" sz="2800">
                <a:ea typeface="+mn-lt"/>
                <a:cs typeface="+mn-lt"/>
              </a:rPr>
              <a:t>.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759660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21F67-CE7D-47BF-80B7-C8966936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6" y="92028"/>
            <a:ext cx="11725965" cy="734024"/>
          </a:xfrm>
        </p:spPr>
        <p:txBody>
          <a:bodyPr/>
          <a:lstStyle/>
          <a:p>
            <a:pPr algn="ctr"/>
            <a:r>
              <a:rPr lang="pl-PL" sz="4000" err="1">
                <a:latin typeface="Arial Black"/>
              </a:rPr>
              <a:t>Created</a:t>
            </a:r>
            <a:r>
              <a:rPr lang="pl-PL" sz="4000">
                <a:latin typeface="Arial Black"/>
              </a:rPr>
              <a:t> </a:t>
            </a:r>
            <a:r>
              <a:rPr lang="pl-PL" sz="4000" err="1">
                <a:latin typeface="Arial Black"/>
              </a:rPr>
              <a:t>Models</a:t>
            </a:r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E5908-440C-43ED-8C2E-A7BE5581C557}"/>
              </a:ext>
            </a:extLst>
          </p:cNvPr>
          <p:cNvSpPr txBox="1"/>
          <p:nvPr/>
        </p:nvSpPr>
        <p:spPr>
          <a:xfrm>
            <a:off x="340139" y="969616"/>
            <a:ext cx="1132398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>
                <a:ea typeface="+mn-lt"/>
                <a:cs typeface="+mn-lt"/>
              </a:rPr>
              <a:t>1. </a:t>
            </a:r>
            <a:r>
              <a:rPr lang="pl-PL" sz="2800" b="1" err="1">
                <a:ea typeface="+mn-lt"/>
                <a:cs typeface="+mn-lt"/>
              </a:rPr>
              <a:t>Will</a:t>
            </a:r>
            <a:r>
              <a:rPr lang="pl-PL" sz="2800" b="1">
                <a:ea typeface="+mn-lt"/>
                <a:cs typeface="+mn-lt"/>
              </a:rPr>
              <a:t> </a:t>
            </a:r>
            <a:r>
              <a:rPr lang="pl-PL" sz="2800" b="1" err="1">
                <a:ea typeface="+mn-lt"/>
                <a:cs typeface="+mn-lt"/>
              </a:rPr>
              <a:t>you</a:t>
            </a:r>
            <a:r>
              <a:rPr lang="pl-PL" sz="2800" b="1">
                <a:ea typeface="+mn-lt"/>
                <a:cs typeface="+mn-lt"/>
              </a:rPr>
              <a:t> be </a:t>
            </a:r>
            <a:r>
              <a:rPr lang="pl-PL" sz="2800" b="1" err="1">
                <a:ea typeface="+mn-lt"/>
                <a:cs typeface="+mn-lt"/>
              </a:rPr>
              <a:t>able</a:t>
            </a:r>
            <a:r>
              <a:rPr lang="pl-PL" sz="2800" b="1">
                <a:ea typeface="+mn-lt"/>
                <a:cs typeface="+mn-lt"/>
              </a:rPr>
              <a:t> to </a:t>
            </a:r>
            <a:r>
              <a:rPr lang="pl-PL" sz="2800" b="1" err="1">
                <a:ea typeface="+mn-lt"/>
                <a:cs typeface="+mn-lt"/>
              </a:rPr>
              <a:t>predict</a:t>
            </a:r>
            <a:r>
              <a:rPr lang="pl-PL" sz="2800" b="1">
                <a:ea typeface="+mn-lt"/>
                <a:cs typeface="+mn-lt"/>
              </a:rPr>
              <a:t> the </a:t>
            </a:r>
            <a:r>
              <a:rPr lang="pl-PL" sz="2800" b="1" err="1">
                <a:ea typeface="+mn-lt"/>
                <a:cs typeface="+mn-lt"/>
              </a:rPr>
              <a:t>outcome</a:t>
            </a:r>
            <a:r>
              <a:rPr lang="pl-PL" sz="2800" b="1">
                <a:ea typeface="+mn-lt"/>
                <a:cs typeface="+mn-lt"/>
              </a:rPr>
              <a:t> of </a:t>
            </a:r>
            <a:r>
              <a:rPr lang="pl-PL" sz="2800" b="1" err="1">
                <a:ea typeface="+mn-lt"/>
                <a:cs typeface="+mn-lt"/>
              </a:rPr>
              <a:t>future</a:t>
            </a:r>
            <a:r>
              <a:rPr lang="pl-PL" sz="2800" b="1">
                <a:ea typeface="+mn-lt"/>
                <a:cs typeface="+mn-lt"/>
              </a:rPr>
              <a:t> </a:t>
            </a:r>
            <a:r>
              <a:rPr lang="pl-PL" sz="2800" b="1" err="1">
                <a:ea typeface="+mn-lt"/>
                <a:cs typeface="+mn-lt"/>
              </a:rPr>
              <a:t>combats</a:t>
            </a:r>
            <a:r>
              <a:rPr lang="pl-PL" sz="2800" b="1">
                <a:ea typeface="+mn-lt"/>
                <a:cs typeface="+mn-lt"/>
              </a:rPr>
              <a:t>?</a:t>
            </a:r>
            <a:endParaRPr lang="pl-PL" sz="2800" b="1" err="1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 algn="l"/>
            <a:endParaRPr lang="pl-PL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BCB7EFF6-0447-49F7-B13C-EAE3B6E6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14" y="1641790"/>
            <a:ext cx="5327372" cy="4987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780CD4-409A-4DD0-B7FE-2CFB6058C84C}"/>
              </a:ext>
            </a:extLst>
          </p:cNvPr>
          <p:cNvSpPr txBox="1"/>
          <p:nvPr/>
        </p:nvSpPr>
        <p:spPr>
          <a:xfrm>
            <a:off x="196573" y="1698486"/>
            <a:ext cx="6398590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pl-PL" sz="2400" b="1" err="1">
                <a:ea typeface="+mn-lt"/>
                <a:cs typeface="+mn-lt"/>
              </a:rPr>
              <a:t>Decision</a:t>
            </a:r>
            <a:r>
              <a:rPr lang="pl-PL" sz="2400" b="1">
                <a:ea typeface="+mn-lt"/>
                <a:cs typeface="+mn-lt"/>
              </a:rPr>
              <a:t> </a:t>
            </a:r>
            <a:r>
              <a:rPr lang="pl-PL" sz="2400" b="1" err="1">
                <a:ea typeface="+mn-lt"/>
                <a:cs typeface="+mn-lt"/>
              </a:rPr>
              <a:t>tree</a:t>
            </a:r>
            <a:endParaRPr lang="pl-PL" sz="2400" b="1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pl-PL" sz="2400" err="1">
                <a:ea typeface="+mn-lt"/>
                <a:cs typeface="+mn-lt"/>
              </a:rPr>
              <a:t>Trained</a:t>
            </a:r>
            <a:r>
              <a:rPr lang="pl-PL" sz="2400">
                <a:ea typeface="+mn-lt"/>
                <a:cs typeface="+mn-lt"/>
              </a:rPr>
              <a:t> on 75% and </a:t>
            </a:r>
            <a:r>
              <a:rPr lang="pl-PL" sz="2400" err="1">
                <a:ea typeface="+mn-lt"/>
                <a:cs typeface="+mn-lt"/>
              </a:rPr>
              <a:t>tested</a:t>
            </a:r>
            <a:r>
              <a:rPr lang="pl-PL" sz="2400">
                <a:ea typeface="+mn-lt"/>
                <a:cs typeface="+mn-lt"/>
              </a:rPr>
              <a:t>  25% of the </a:t>
            </a:r>
            <a:r>
              <a:rPr lang="pl-PL" sz="2400" err="1">
                <a:ea typeface="+mn-lt"/>
                <a:cs typeface="+mn-lt"/>
              </a:rPr>
              <a:t>available</a:t>
            </a:r>
            <a:r>
              <a:rPr lang="pl-PL" sz="2400">
                <a:ea typeface="+mn-lt"/>
                <a:cs typeface="+mn-lt"/>
              </a:rPr>
              <a:t> </a:t>
            </a:r>
            <a:r>
              <a:rPr lang="pl-PL" sz="2400" err="1">
                <a:ea typeface="+mn-lt"/>
                <a:cs typeface="+mn-lt"/>
              </a:rPr>
              <a:t>samples</a:t>
            </a:r>
            <a:endParaRPr lang="pl-PL" sz="2400"/>
          </a:p>
          <a:p>
            <a:pPr marL="342900" indent="-342900">
              <a:buFont typeface="Wingdings"/>
              <a:buChar char="Ø"/>
            </a:pPr>
            <a:r>
              <a:rPr lang="pl-PL" sz="2400" err="1">
                <a:ea typeface="+mn-lt"/>
                <a:cs typeface="+mn-lt"/>
              </a:rPr>
              <a:t>Two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models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were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created</a:t>
            </a:r>
            <a:r>
              <a:rPr lang="pl-PL" sz="2400">
                <a:ea typeface="+mn-lt"/>
                <a:cs typeface="+mn-lt"/>
              </a:rPr>
              <a:t>.</a:t>
            </a:r>
            <a:endParaRPr lang="pl-PL" sz="2400"/>
          </a:p>
          <a:p>
            <a:endParaRPr lang="pl-PL" sz="2400"/>
          </a:p>
          <a:p>
            <a:pPr algn="ctr"/>
            <a:r>
              <a:rPr lang="pl-PL" sz="2400" b="1">
                <a:ea typeface="+mn-lt"/>
                <a:cs typeface="+mn-lt"/>
              </a:rPr>
              <a:t>Model A</a:t>
            </a:r>
            <a:r>
              <a:rPr lang="pl-PL" sz="2400">
                <a:ea typeface="+mn-lt"/>
                <a:cs typeface="+mn-lt"/>
              </a:rPr>
              <a:t> - </a:t>
            </a:r>
            <a:r>
              <a:rPr lang="pl-PL" sz="2400" err="1">
                <a:ea typeface="+mn-lt"/>
                <a:cs typeface="+mn-lt"/>
              </a:rPr>
              <a:t>trained</a:t>
            </a:r>
            <a:r>
              <a:rPr lang="pl-PL" sz="2400">
                <a:ea typeface="+mn-lt"/>
                <a:cs typeface="+mn-lt"/>
              </a:rPr>
              <a:t> on </a:t>
            </a:r>
            <a:r>
              <a:rPr lang="pl-PL" sz="2400" err="1">
                <a:ea typeface="+mn-lt"/>
                <a:cs typeface="+mn-lt"/>
              </a:rPr>
              <a:t>all</a:t>
            </a:r>
            <a:r>
              <a:rPr lang="pl-PL" sz="2400">
                <a:ea typeface="+mn-lt"/>
                <a:cs typeface="+mn-lt"/>
              </a:rPr>
              <a:t> the </a:t>
            </a:r>
            <a:r>
              <a:rPr lang="pl-PL" sz="2400" err="1">
                <a:ea typeface="+mn-lt"/>
                <a:cs typeface="+mn-lt"/>
              </a:rPr>
              <a:t>numerical</a:t>
            </a:r>
            <a:r>
              <a:rPr lang="pl-PL" sz="2400">
                <a:ea typeface="+mn-lt"/>
                <a:cs typeface="+mn-lt"/>
              </a:rPr>
              <a:t> and </a:t>
            </a:r>
            <a:r>
              <a:rPr lang="pl-PL" sz="2400" err="1">
                <a:ea typeface="+mn-lt"/>
                <a:cs typeface="+mn-lt"/>
              </a:rPr>
              <a:t>nominal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attributes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related</a:t>
            </a:r>
            <a:r>
              <a:rPr lang="pl-PL" sz="2400">
                <a:ea typeface="+mn-lt"/>
                <a:cs typeface="+mn-lt"/>
              </a:rPr>
              <a:t> to the </a:t>
            </a:r>
            <a:r>
              <a:rPr lang="pl-PL" sz="2400" err="1">
                <a:ea typeface="+mn-lt"/>
                <a:cs typeface="+mn-lt"/>
              </a:rPr>
              <a:t>two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combatants</a:t>
            </a:r>
            <a:endParaRPr lang="pl-PL" sz="2400"/>
          </a:p>
          <a:p>
            <a:pPr algn="ctr"/>
            <a:endParaRPr lang="pl-PL" sz="2400"/>
          </a:p>
          <a:p>
            <a:pPr algn="ctr"/>
            <a:r>
              <a:rPr lang="pl-PL" sz="2400" b="1">
                <a:ea typeface="+mn-lt"/>
                <a:cs typeface="+mn-lt"/>
              </a:rPr>
              <a:t>Model B</a:t>
            </a:r>
            <a:r>
              <a:rPr lang="pl-PL" sz="2400">
                <a:ea typeface="+mn-lt"/>
                <a:cs typeface="+mn-lt"/>
              </a:rPr>
              <a:t> - </a:t>
            </a:r>
            <a:r>
              <a:rPr lang="pl-PL" sz="2400" err="1">
                <a:ea typeface="+mn-lt"/>
                <a:cs typeface="+mn-lt"/>
              </a:rPr>
              <a:t>trained</a:t>
            </a:r>
            <a:r>
              <a:rPr lang="pl-PL" sz="2400">
                <a:ea typeface="+mn-lt"/>
                <a:cs typeface="+mn-lt"/>
              </a:rPr>
              <a:t> on the </a:t>
            </a:r>
            <a:r>
              <a:rPr lang="pl-PL" sz="2400" err="1">
                <a:ea typeface="+mn-lt"/>
                <a:cs typeface="+mn-lt"/>
              </a:rPr>
              <a:t>multipliers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calculated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using</a:t>
            </a:r>
            <a:r>
              <a:rPr lang="pl-PL" sz="2400">
                <a:ea typeface="+mn-lt"/>
                <a:cs typeface="+mn-lt"/>
              </a:rPr>
              <a:t> the </a:t>
            </a:r>
            <a:r>
              <a:rPr lang="pl-PL" sz="2400" err="1">
                <a:ea typeface="+mn-lt"/>
                <a:cs typeface="+mn-lt"/>
              </a:rPr>
              <a:t>types</a:t>
            </a:r>
            <a:r>
              <a:rPr lang="pl-PL" sz="2400">
                <a:ea typeface="+mn-lt"/>
                <a:cs typeface="+mn-lt"/>
              </a:rPr>
              <a:t> of the </a:t>
            </a:r>
            <a:r>
              <a:rPr lang="pl-PL" sz="2400" err="1">
                <a:ea typeface="+mn-lt"/>
                <a:cs typeface="+mn-lt"/>
              </a:rPr>
              <a:t>two</a:t>
            </a:r>
            <a:r>
              <a:rPr lang="pl-PL" sz="2400">
                <a:ea typeface="+mn-lt"/>
                <a:cs typeface="+mn-lt"/>
              </a:rPr>
              <a:t> pokemon and the </a:t>
            </a:r>
            <a:r>
              <a:rPr lang="pl-PL" sz="2400" err="1">
                <a:ea typeface="+mn-lt"/>
                <a:cs typeface="+mn-lt"/>
              </a:rPr>
              <a:t>differences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between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their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numerical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attributes</a:t>
            </a:r>
            <a:endParaRPr lang="pl-PL" sz="2400" err="1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0246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21F67-CE7D-47BF-80B7-C8966936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6" y="92028"/>
            <a:ext cx="11725965" cy="734024"/>
          </a:xfrm>
        </p:spPr>
        <p:txBody>
          <a:bodyPr/>
          <a:lstStyle/>
          <a:p>
            <a:pPr algn="ctr"/>
            <a:r>
              <a:rPr lang="pl-PL" sz="4000" err="1">
                <a:latin typeface="Arial Black"/>
              </a:rPr>
              <a:t>Created</a:t>
            </a:r>
            <a:r>
              <a:rPr lang="pl-PL" sz="4000">
                <a:latin typeface="Arial Black"/>
              </a:rPr>
              <a:t> </a:t>
            </a:r>
            <a:r>
              <a:rPr lang="pl-PL" sz="4000" err="1">
                <a:latin typeface="Arial Black"/>
              </a:rPr>
              <a:t>Models</a:t>
            </a:r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E5908-440C-43ED-8C2E-A7BE5581C557}"/>
              </a:ext>
            </a:extLst>
          </p:cNvPr>
          <p:cNvSpPr txBox="1"/>
          <p:nvPr/>
        </p:nvSpPr>
        <p:spPr>
          <a:xfrm>
            <a:off x="284922" y="837094"/>
            <a:ext cx="116994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>
                <a:ea typeface="+mn-lt"/>
                <a:cs typeface="+mn-lt"/>
              </a:rPr>
              <a:t>2. </a:t>
            </a:r>
            <a:r>
              <a:rPr lang="pl-PL" sz="2800" b="1" err="1">
                <a:ea typeface="+mn-lt"/>
                <a:cs typeface="+mn-lt"/>
              </a:rPr>
              <a:t>Is</a:t>
            </a:r>
            <a:r>
              <a:rPr lang="pl-PL" sz="2800" b="1">
                <a:ea typeface="+mn-lt"/>
                <a:cs typeface="+mn-lt"/>
              </a:rPr>
              <a:t> </a:t>
            </a:r>
            <a:r>
              <a:rPr lang="pl-PL" sz="2800" b="1" err="1">
                <a:ea typeface="+mn-lt"/>
                <a:cs typeface="+mn-lt"/>
              </a:rPr>
              <a:t>it</a:t>
            </a:r>
            <a:r>
              <a:rPr lang="pl-PL" sz="2800" b="1">
                <a:ea typeface="+mn-lt"/>
                <a:cs typeface="+mn-lt"/>
              </a:rPr>
              <a:t> </a:t>
            </a:r>
            <a:r>
              <a:rPr lang="pl-PL" sz="2800" b="1" err="1">
                <a:ea typeface="+mn-lt"/>
                <a:cs typeface="+mn-lt"/>
              </a:rPr>
              <a:t>possible</a:t>
            </a:r>
            <a:r>
              <a:rPr lang="pl-PL" sz="2800" b="1">
                <a:ea typeface="+mn-lt"/>
                <a:cs typeface="+mn-lt"/>
              </a:rPr>
              <a:t> to </a:t>
            </a:r>
            <a:r>
              <a:rPr lang="pl-PL" sz="2800" b="1" err="1">
                <a:ea typeface="+mn-lt"/>
                <a:cs typeface="+mn-lt"/>
              </a:rPr>
              <a:t>build</a:t>
            </a:r>
            <a:r>
              <a:rPr lang="pl-PL" sz="2800" b="1">
                <a:ea typeface="+mn-lt"/>
                <a:cs typeface="+mn-lt"/>
              </a:rPr>
              <a:t> a </a:t>
            </a:r>
            <a:r>
              <a:rPr lang="pl-PL" sz="2800" b="1" err="1">
                <a:ea typeface="+mn-lt"/>
                <a:cs typeface="+mn-lt"/>
              </a:rPr>
              <a:t>classifier</a:t>
            </a:r>
            <a:r>
              <a:rPr lang="pl-PL" sz="2800" b="1">
                <a:ea typeface="+mn-lt"/>
                <a:cs typeface="+mn-lt"/>
              </a:rPr>
              <a:t> to </a:t>
            </a:r>
            <a:r>
              <a:rPr lang="pl-PL" sz="2800" b="1" err="1">
                <a:ea typeface="+mn-lt"/>
                <a:cs typeface="+mn-lt"/>
              </a:rPr>
              <a:t>identify</a:t>
            </a:r>
            <a:r>
              <a:rPr lang="pl-PL" sz="2800" b="1">
                <a:ea typeface="+mn-lt"/>
                <a:cs typeface="+mn-lt"/>
              </a:rPr>
              <a:t> </a:t>
            </a:r>
            <a:r>
              <a:rPr lang="pl-PL" sz="2800" b="1" err="1">
                <a:ea typeface="+mn-lt"/>
                <a:cs typeface="+mn-lt"/>
              </a:rPr>
              <a:t>legendary</a:t>
            </a:r>
            <a:r>
              <a:rPr lang="pl-PL" sz="2800" b="1">
                <a:ea typeface="+mn-lt"/>
                <a:cs typeface="+mn-lt"/>
              </a:rPr>
              <a:t> Pokemon?</a:t>
            </a:r>
            <a:endParaRPr lang="pl-PL" b="1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887D8E-85DD-4358-8A58-70FE28F30D1E}"/>
              </a:ext>
            </a:extLst>
          </p:cNvPr>
          <p:cNvSpPr txBox="1"/>
          <p:nvPr/>
        </p:nvSpPr>
        <p:spPr>
          <a:xfrm>
            <a:off x="252549" y="1254630"/>
            <a:ext cx="10953948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 sz="2400"/>
          </a:p>
          <a:p>
            <a:pPr marL="285750" indent="-285750">
              <a:buFont typeface="Arial"/>
              <a:buChar char="•"/>
            </a:pPr>
            <a:r>
              <a:rPr lang="pl-PL" sz="2800"/>
              <a:t>KNN </a:t>
            </a:r>
            <a:r>
              <a:rPr lang="pl-PL" sz="2800" err="1"/>
              <a:t>Classifier</a:t>
            </a:r>
            <a:endParaRPr lang="pl-PL" sz="2800"/>
          </a:p>
          <a:p>
            <a:pPr marL="285750" indent="-285750">
              <a:buFont typeface="Arial"/>
              <a:buChar char="•"/>
            </a:pPr>
            <a:r>
              <a:rPr lang="pl-PL" sz="2800" err="1"/>
              <a:t>Trained</a:t>
            </a:r>
            <a:r>
              <a:rPr lang="pl-PL" sz="2800"/>
              <a:t> on 70% and </a:t>
            </a:r>
            <a:r>
              <a:rPr lang="pl-PL" sz="2800" err="1"/>
              <a:t>tested</a:t>
            </a:r>
            <a:r>
              <a:rPr lang="pl-PL" sz="2800"/>
              <a:t> on 30% of the </a:t>
            </a:r>
            <a:r>
              <a:rPr lang="pl-PL" sz="2800" err="1"/>
              <a:t>dataset</a:t>
            </a:r>
            <a:r>
              <a:rPr lang="pl-PL" sz="280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pl-PL" sz="2800" err="1"/>
              <a:t>Type</a:t>
            </a:r>
            <a:r>
              <a:rPr lang="pl-PL" sz="2800"/>
              <a:t> 1 and </a:t>
            </a:r>
            <a:r>
              <a:rPr lang="pl-PL" sz="2800" err="1"/>
              <a:t>Type</a:t>
            </a:r>
            <a:r>
              <a:rPr lang="pl-PL" sz="2800"/>
              <a:t> 2 </a:t>
            </a:r>
            <a:r>
              <a:rPr lang="pl-PL" sz="2800" err="1"/>
              <a:t>were</a:t>
            </a:r>
            <a:r>
              <a:rPr lang="pl-PL" sz="2800"/>
              <a:t> </a:t>
            </a:r>
            <a:r>
              <a:rPr lang="pl-PL" sz="2800" err="1"/>
              <a:t>converted</a:t>
            </a:r>
            <a:r>
              <a:rPr lang="pl-PL" sz="2800"/>
              <a:t> </a:t>
            </a:r>
            <a:r>
              <a:rPr lang="pl-PL" sz="2800" err="1"/>
              <a:t>into</a:t>
            </a:r>
            <a:r>
              <a:rPr lang="pl-PL" sz="2800"/>
              <a:t> </a:t>
            </a:r>
            <a:r>
              <a:rPr lang="pl-PL" sz="2800" err="1"/>
              <a:t>nominal</a:t>
            </a:r>
            <a:r>
              <a:rPr lang="pl-PL" sz="2800"/>
              <a:t> </a:t>
            </a:r>
            <a:r>
              <a:rPr lang="pl-PL" sz="2800" err="1"/>
              <a:t>values</a:t>
            </a:r>
            <a:r>
              <a:rPr lang="pl-PL" sz="2800"/>
              <a:t> </a:t>
            </a:r>
            <a:r>
              <a:rPr lang="pl-PL" sz="2800" err="1"/>
              <a:t>using</a:t>
            </a:r>
            <a:r>
              <a:rPr lang="pl-PL" sz="2800"/>
              <a:t> one hot </a:t>
            </a:r>
            <a:r>
              <a:rPr lang="pl-PL" sz="2800" err="1"/>
              <a:t>encoding</a:t>
            </a:r>
            <a:r>
              <a:rPr lang="pl-PL" sz="2800"/>
              <a:t> </a:t>
            </a:r>
            <a:r>
              <a:rPr lang="pl-PL" sz="2800" err="1"/>
              <a:t>method</a:t>
            </a:r>
            <a:r>
              <a:rPr lang="pl-PL" sz="2800"/>
              <a:t>.  </a:t>
            </a:r>
          </a:p>
          <a:p>
            <a:pPr marL="285750" indent="-285750">
              <a:buFont typeface="Arial"/>
              <a:buChar char="•"/>
            </a:pPr>
            <a:endParaRPr lang="pl-PL" sz="2800"/>
          </a:p>
          <a:p>
            <a:r>
              <a:rPr lang="pl-PL" sz="2800"/>
              <a:t>Model </a:t>
            </a:r>
            <a:r>
              <a:rPr lang="pl-PL" sz="2800" err="1"/>
              <a:t>building</a:t>
            </a:r>
            <a:r>
              <a:rPr lang="pl-PL" sz="280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pl-PL" sz="2800"/>
              <a:t>Model was </a:t>
            </a:r>
            <a:r>
              <a:rPr lang="pl-PL" sz="2800" err="1"/>
              <a:t>build</a:t>
            </a:r>
            <a:r>
              <a:rPr lang="pl-PL" sz="2800"/>
              <a:t> by </a:t>
            </a:r>
            <a:r>
              <a:rPr lang="pl-PL" sz="2800" err="1"/>
              <a:t>fitting</a:t>
            </a:r>
            <a:r>
              <a:rPr lang="pl-PL" sz="2800"/>
              <a:t> </a:t>
            </a:r>
            <a:r>
              <a:rPr lang="pl-PL" sz="2800" err="1"/>
              <a:t>appropriate</a:t>
            </a:r>
            <a:r>
              <a:rPr lang="pl-PL" sz="2800"/>
              <a:t> </a:t>
            </a:r>
            <a:r>
              <a:rPr lang="pl-PL" sz="2800" err="1"/>
              <a:t>columns</a:t>
            </a:r>
            <a:r>
              <a:rPr lang="pl-PL" sz="2800"/>
              <a:t> from </a:t>
            </a:r>
            <a:r>
              <a:rPr lang="pl-PL" sz="2800" err="1"/>
              <a:t>training</a:t>
            </a:r>
            <a:r>
              <a:rPr lang="pl-PL" sz="2800"/>
              <a:t> data </a:t>
            </a:r>
            <a:r>
              <a:rPr lang="pl-PL" sz="2800" err="1"/>
              <a:t>into</a:t>
            </a:r>
            <a:r>
              <a:rPr lang="pl-PL" sz="2800"/>
              <a:t> the </a:t>
            </a:r>
            <a:r>
              <a:rPr lang="pl-PL" sz="2800" err="1"/>
              <a:t>corresponding</a:t>
            </a:r>
            <a:r>
              <a:rPr lang="pl-PL" sz="2800"/>
              <a:t> </a:t>
            </a:r>
            <a:r>
              <a:rPr lang="pl-PL" sz="2800" err="1"/>
              <a:t>legendary</a:t>
            </a:r>
            <a:r>
              <a:rPr lang="pl-PL" sz="2800"/>
              <a:t> status.</a:t>
            </a:r>
          </a:p>
          <a:p>
            <a:pPr marL="457200" indent="-457200">
              <a:buFont typeface="Arial"/>
              <a:buChar char="•"/>
            </a:pPr>
            <a:endParaRPr lang="pl-PL" sz="2800"/>
          </a:p>
          <a:p>
            <a:r>
              <a:rPr lang="pl-PL" sz="2800" err="1"/>
              <a:t>Results</a:t>
            </a:r>
            <a:r>
              <a:rPr lang="pl-PL" sz="280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pl-PL" sz="2800"/>
              <a:t>The most </a:t>
            </a:r>
            <a:r>
              <a:rPr lang="pl-PL" sz="2800" err="1"/>
              <a:t>optimal</a:t>
            </a:r>
            <a:r>
              <a:rPr lang="pl-PL" sz="2800"/>
              <a:t> </a:t>
            </a:r>
            <a:r>
              <a:rPr lang="pl-PL" sz="2800" err="1"/>
              <a:t>number</a:t>
            </a:r>
            <a:r>
              <a:rPr lang="pl-PL" sz="2800"/>
              <a:t> of </a:t>
            </a:r>
            <a:r>
              <a:rPr lang="pl-PL" sz="2800" err="1"/>
              <a:t>neighbours</a:t>
            </a:r>
            <a:r>
              <a:rPr lang="pl-PL" sz="2800"/>
              <a:t> </a:t>
            </a:r>
            <a:r>
              <a:rPr lang="pl-PL" sz="2800" err="1"/>
              <a:t>happened</a:t>
            </a:r>
            <a:r>
              <a:rPr lang="pl-PL" sz="2800"/>
              <a:t> to be 3</a:t>
            </a:r>
          </a:p>
          <a:p>
            <a:pPr marL="342900" indent="-342900">
              <a:buFont typeface="Arial"/>
              <a:buChar char="•"/>
            </a:pPr>
            <a:r>
              <a:rPr lang="pl-PL" sz="2800"/>
              <a:t>95.4% of </a:t>
            </a:r>
            <a:r>
              <a:rPr lang="pl-PL" sz="2800" err="1"/>
              <a:t>accuracy</a:t>
            </a:r>
            <a:r>
              <a:rPr lang="pl-PL" sz="2800"/>
              <a:t>. </a:t>
            </a:r>
            <a:endParaRPr lang="pl-PL" sz="2800">
              <a:ea typeface="+mn-lt"/>
              <a:cs typeface="+mn-lt"/>
            </a:endParaRPr>
          </a:p>
          <a:p>
            <a:endParaRPr lang="pl-PL" sz="2400"/>
          </a:p>
          <a:p>
            <a:pPr marL="342900" indent="-342900">
              <a:buFont typeface="Arial"/>
              <a:buChar char="•"/>
            </a:pPr>
            <a:endParaRPr lang="pl-PL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l-PL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l-PL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l-PL" sz="2400">
              <a:ea typeface="+mn-lt"/>
              <a:cs typeface="+mn-lt"/>
            </a:endParaRPr>
          </a:p>
          <a:p>
            <a:r>
              <a:rPr lang="pl-PL" sz="2400">
                <a:ea typeface="+mn-lt"/>
                <a:cs typeface="+mn-lt"/>
              </a:rPr>
              <a:t>  </a:t>
            </a:r>
            <a:r>
              <a:rPr lang="pl-PL" sz="240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en-US"/>
              <a:t/>
            </a:r>
            <a:br>
              <a:rPr lang="en-US"/>
            </a:br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455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21F67-CE7D-47BF-80B7-C8966936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6" y="92028"/>
            <a:ext cx="11725965" cy="734024"/>
          </a:xfrm>
        </p:spPr>
        <p:txBody>
          <a:bodyPr/>
          <a:lstStyle/>
          <a:p>
            <a:pPr algn="ctr"/>
            <a:r>
              <a:rPr lang="pl-PL" sz="4000" err="1">
                <a:latin typeface="Arial Black"/>
              </a:rPr>
              <a:t>Created</a:t>
            </a:r>
            <a:r>
              <a:rPr lang="pl-PL" sz="4000">
                <a:latin typeface="Arial Black"/>
              </a:rPr>
              <a:t> </a:t>
            </a:r>
            <a:r>
              <a:rPr lang="pl-PL" sz="4000" err="1">
                <a:latin typeface="Arial Black"/>
              </a:rPr>
              <a:t>Models</a:t>
            </a:r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E5908-440C-43ED-8C2E-A7BE5581C557}"/>
              </a:ext>
            </a:extLst>
          </p:cNvPr>
          <p:cNvSpPr txBox="1"/>
          <p:nvPr/>
        </p:nvSpPr>
        <p:spPr>
          <a:xfrm>
            <a:off x="185530" y="925442"/>
            <a:ext cx="1194241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ea typeface="+mn-lt"/>
                <a:cs typeface="+mn-lt"/>
              </a:rPr>
              <a:t>3. </a:t>
            </a:r>
            <a:r>
              <a:rPr lang="pl-PL" sz="2800" b="1" err="1">
                <a:ea typeface="+mn-lt"/>
                <a:cs typeface="+mn-lt"/>
              </a:rPr>
              <a:t>Can</a:t>
            </a:r>
            <a:r>
              <a:rPr lang="pl-PL" sz="2800" b="1">
                <a:ea typeface="+mn-lt"/>
                <a:cs typeface="+mn-lt"/>
              </a:rPr>
              <a:t> </a:t>
            </a:r>
            <a:r>
              <a:rPr lang="pl-PL" sz="2800" b="1" err="1">
                <a:ea typeface="+mn-lt"/>
                <a:cs typeface="+mn-lt"/>
              </a:rPr>
              <a:t>you</a:t>
            </a:r>
            <a:r>
              <a:rPr lang="pl-PL" sz="2800" b="1">
                <a:ea typeface="+mn-lt"/>
                <a:cs typeface="+mn-lt"/>
              </a:rPr>
              <a:t> </a:t>
            </a:r>
            <a:r>
              <a:rPr lang="pl-PL" sz="2800" b="1" err="1">
                <a:ea typeface="+mn-lt"/>
                <a:cs typeface="+mn-lt"/>
              </a:rPr>
              <a:t>build</a:t>
            </a:r>
            <a:r>
              <a:rPr lang="pl-PL" sz="2800" b="1">
                <a:ea typeface="+mn-lt"/>
                <a:cs typeface="+mn-lt"/>
              </a:rPr>
              <a:t> a Pokemon </a:t>
            </a:r>
            <a:r>
              <a:rPr lang="pl-PL" sz="2800" b="1" err="1">
                <a:ea typeface="+mn-lt"/>
                <a:cs typeface="+mn-lt"/>
              </a:rPr>
              <a:t>dream</a:t>
            </a:r>
            <a:r>
              <a:rPr lang="pl-PL" sz="2800" b="1">
                <a:ea typeface="+mn-lt"/>
                <a:cs typeface="+mn-lt"/>
              </a:rPr>
              <a:t> team (6 </a:t>
            </a:r>
            <a:r>
              <a:rPr lang="pl-PL" sz="2800" b="1" err="1">
                <a:ea typeface="+mn-lt"/>
                <a:cs typeface="+mn-lt"/>
              </a:rPr>
              <a:t>pokemons</a:t>
            </a:r>
            <a:r>
              <a:rPr lang="pl-PL" sz="2800" b="1">
                <a:ea typeface="+mn-lt"/>
                <a:cs typeface="+mn-lt"/>
              </a:rPr>
              <a:t>)?</a:t>
            </a:r>
            <a:endParaRPr lang="pl-PL" sz="2800" b="1" err="1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 algn="l"/>
            <a:endParaRPr lang="pl-PL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2E6C707-35B8-46EB-8A06-229C8AC3DBC6}"/>
              </a:ext>
            </a:extLst>
          </p:cNvPr>
          <p:cNvSpPr txBox="1"/>
          <p:nvPr/>
        </p:nvSpPr>
        <p:spPr>
          <a:xfrm>
            <a:off x="505792" y="405074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ea typeface="+mn-lt"/>
                <a:cs typeface="+mn-lt"/>
              </a:rPr>
              <a:t>Mewtwo</a:t>
            </a:r>
            <a:endParaRPr lang="pl-PL" sz="2800" err="1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651558-B77E-4018-BB02-DF222CA730B8}"/>
              </a:ext>
            </a:extLst>
          </p:cNvPr>
          <p:cNvSpPr txBox="1"/>
          <p:nvPr/>
        </p:nvSpPr>
        <p:spPr>
          <a:xfrm>
            <a:off x="2934667" y="340953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ea typeface="+mn-lt"/>
                <a:cs typeface="+mn-lt"/>
              </a:rPr>
              <a:t>Aerodactyl</a:t>
            </a:r>
            <a:endParaRPr lang="pl-PL" sz="2800" err="1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9E9047D-1745-4657-B018-5001CAD2B849}"/>
              </a:ext>
            </a:extLst>
          </p:cNvPr>
          <p:cNvSpPr txBox="1"/>
          <p:nvPr/>
        </p:nvSpPr>
        <p:spPr>
          <a:xfrm>
            <a:off x="5981975" y="392788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ea typeface="+mn-lt"/>
                <a:cs typeface="+mn-lt"/>
              </a:rPr>
              <a:t>Infernape</a:t>
            </a:r>
            <a:endParaRPr lang="pl-PL" err="1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EB0BE0-810E-4FE1-A340-788BD7FB9441}"/>
              </a:ext>
            </a:extLst>
          </p:cNvPr>
          <p:cNvSpPr txBox="1"/>
          <p:nvPr/>
        </p:nvSpPr>
        <p:spPr>
          <a:xfrm>
            <a:off x="9161807" y="3341893"/>
            <a:ext cx="14179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ea typeface="+mn-lt"/>
                <a:cs typeface="+mn-lt"/>
              </a:rPr>
              <a:t>Jirachi</a:t>
            </a:r>
            <a:r>
              <a:rPr lang="en-US" sz="2800" i="1">
                <a:ea typeface="+mn-lt"/>
                <a:cs typeface="+mn-lt"/>
              </a:rPr>
              <a:t> </a:t>
            </a:r>
            <a:endParaRPr lang="pl-PL" sz="2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38A0125-EC08-47A7-9F8A-3F90543AB657}"/>
              </a:ext>
            </a:extLst>
          </p:cNvPr>
          <p:cNvSpPr txBox="1"/>
          <p:nvPr/>
        </p:nvSpPr>
        <p:spPr>
          <a:xfrm>
            <a:off x="2512943" y="6135203"/>
            <a:ext cx="14621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Slaking</a:t>
            </a:r>
            <a:endParaRPr lang="pl-PL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F599CA-9A1D-4B3D-A185-2772D73A25A2}"/>
              </a:ext>
            </a:extLst>
          </p:cNvPr>
          <p:cNvSpPr txBox="1"/>
          <p:nvPr/>
        </p:nvSpPr>
        <p:spPr>
          <a:xfrm>
            <a:off x="6443731" y="6134513"/>
            <a:ext cx="40021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err="1">
                <a:ea typeface="+mn-lt"/>
                <a:cs typeface="+mn-lt"/>
              </a:rPr>
              <a:t>Deoxys</a:t>
            </a:r>
            <a:r>
              <a:rPr lang="pl-PL" sz="2800">
                <a:ea typeface="+mn-lt"/>
                <a:cs typeface="+mn-lt"/>
              </a:rPr>
              <a:t> </a:t>
            </a:r>
            <a:r>
              <a:rPr lang="pl-PL" sz="2800" err="1">
                <a:ea typeface="+mn-lt"/>
                <a:cs typeface="+mn-lt"/>
              </a:rPr>
              <a:t>Speed</a:t>
            </a:r>
            <a:r>
              <a:rPr lang="pl-PL" sz="2800">
                <a:ea typeface="+mn-lt"/>
                <a:cs typeface="+mn-lt"/>
              </a:rPr>
              <a:t> </a:t>
            </a:r>
            <a:r>
              <a:rPr lang="pl-PL" sz="2800" err="1">
                <a:ea typeface="+mn-lt"/>
                <a:cs typeface="+mn-lt"/>
              </a:rPr>
              <a:t>Forme</a:t>
            </a:r>
            <a:endParaRPr lang="pl-PL" err="1"/>
          </a:p>
        </p:txBody>
      </p:sp>
      <p:pic>
        <p:nvPicPr>
          <p:cNvPr id="24" name="Picture 15">
            <a:extLst>
              <a:ext uri="{FF2B5EF4-FFF2-40B4-BE49-F238E27FC236}">
                <a16:creationId xmlns="" xmlns:a16="http://schemas.microsoft.com/office/drawing/2014/main" id="{CF95C195-DFB7-4076-B692-D914F7C3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26" y="1516269"/>
            <a:ext cx="2522331" cy="2522330"/>
          </a:xfrm>
          <a:prstGeom prst="rect">
            <a:avLst/>
          </a:prstGeom>
        </p:spPr>
      </p:pic>
      <p:pic>
        <p:nvPicPr>
          <p:cNvPr id="25" name="Picture 25" descr="Obraz zawierający czarny&#10;&#10;Opis wygenerowany przy wysokim poziomie pewności">
            <a:extLst>
              <a:ext uri="{FF2B5EF4-FFF2-40B4-BE49-F238E27FC236}">
                <a16:creationId xmlns="" xmlns:a16="http://schemas.microsoft.com/office/drawing/2014/main" id="{EA98B96F-67EE-4D45-965E-43B4C648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11" y="1288635"/>
            <a:ext cx="2745684" cy="2767771"/>
          </a:xfrm>
          <a:prstGeom prst="rect">
            <a:avLst/>
          </a:prstGeom>
        </p:spPr>
      </p:pic>
      <p:pic>
        <p:nvPicPr>
          <p:cNvPr id="27" name="Picture 27" descr="Obraz zawierający zabawka&#10;&#10;Opis wygenerowany przy wysokim poziomie pewności">
            <a:extLst>
              <a:ext uri="{FF2B5EF4-FFF2-40B4-BE49-F238E27FC236}">
                <a16:creationId xmlns="" xmlns:a16="http://schemas.microsoft.com/office/drawing/2014/main" id="{EFE1FE57-A132-4D99-98DB-0175B88D8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28" y="1343853"/>
            <a:ext cx="2745684" cy="276777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="" xmlns:a16="http://schemas.microsoft.com/office/drawing/2014/main" id="{C6D28166-40F8-49DF-A187-17EEC8FDD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5" y="1277592"/>
            <a:ext cx="2381250" cy="238125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="" xmlns:a16="http://schemas.microsoft.com/office/drawing/2014/main" id="{1B3FC7D4-16FB-4C1B-BF11-8C2186DD4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114" y="3596720"/>
            <a:ext cx="3043860" cy="3065948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="" xmlns:a16="http://schemas.microsoft.com/office/drawing/2014/main" id="{F62EE148-0419-4B4C-A82B-40591FB76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608" y="3478696"/>
            <a:ext cx="2793999" cy="28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11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21F67-CE7D-47BF-80B7-C8966936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6" y="92028"/>
            <a:ext cx="11725965" cy="734024"/>
          </a:xfrm>
        </p:spPr>
        <p:txBody>
          <a:bodyPr/>
          <a:lstStyle/>
          <a:p>
            <a:pPr algn="ctr"/>
            <a:r>
              <a:rPr lang="pl-PL" sz="4000" err="1">
                <a:latin typeface="Arial Black"/>
              </a:rPr>
              <a:t>Created</a:t>
            </a:r>
            <a:r>
              <a:rPr lang="pl-PL" sz="4000">
                <a:latin typeface="Arial Black"/>
              </a:rPr>
              <a:t> </a:t>
            </a:r>
            <a:r>
              <a:rPr lang="pl-PL" sz="4000" err="1">
                <a:latin typeface="Arial Black"/>
              </a:rPr>
              <a:t>Models</a:t>
            </a:r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E5908-440C-43ED-8C2E-A7BE5581C557}"/>
              </a:ext>
            </a:extLst>
          </p:cNvPr>
          <p:cNvSpPr txBox="1"/>
          <p:nvPr/>
        </p:nvSpPr>
        <p:spPr>
          <a:xfrm>
            <a:off x="340139" y="1146312"/>
            <a:ext cx="1173684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 dirty="0">
                <a:ea typeface="+mn-lt"/>
                <a:cs typeface="+mn-lt"/>
              </a:rPr>
              <a:t>4. </a:t>
            </a:r>
            <a:r>
              <a:rPr lang="pl-PL" sz="2800" b="1" dirty="0" err="1">
                <a:ea typeface="+mn-lt"/>
                <a:cs typeface="+mn-lt"/>
              </a:rPr>
              <a:t>Which</a:t>
            </a:r>
            <a:r>
              <a:rPr lang="pl-PL" sz="2800" b="1" dirty="0">
                <a:ea typeface="+mn-lt"/>
                <a:cs typeface="+mn-lt"/>
              </a:rPr>
              <a:t> </a:t>
            </a:r>
            <a:r>
              <a:rPr lang="pl-PL" sz="2800" b="1" dirty="0" smtClean="0">
                <a:ea typeface="+mn-lt"/>
                <a:cs typeface="+mn-lt"/>
              </a:rPr>
              <a:t>pokemon </a:t>
            </a:r>
            <a:r>
              <a:rPr lang="pl-PL" sz="2800" b="1" dirty="0" err="1">
                <a:ea typeface="+mn-lt"/>
                <a:cs typeface="+mn-lt"/>
              </a:rPr>
              <a:t>is</a:t>
            </a:r>
            <a:r>
              <a:rPr lang="pl-PL" sz="2800" b="1" dirty="0">
                <a:ea typeface="+mn-lt"/>
                <a:cs typeface="+mn-lt"/>
              </a:rPr>
              <a:t> the </a:t>
            </a:r>
            <a:r>
              <a:rPr lang="pl-PL" sz="2800" b="1" dirty="0" err="1">
                <a:ea typeface="+mn-lt"/>
                <a:cs typeface="+mn-lt"/>
              </a:rPr>
              <a:t>strongest</a:t>
            </a:r>
            <a:r>
              <a:rPr lang="pl-PL" sz="2800" b="1" dirty="0">
                <a:ea typeface="+mn-lt"/>
                <a:cs typeface="+mn-lt"/>
              </a:rPr>
              <a:t> </a:t>
            </a:r>
            <a:r>
              <a:rPr lang="pl-PL" sz="2800" b="1" dirty="0" err="1">
                <a:ea typeface="+mn-lt"/>
                <a:cs typeface="+mn-lt"/>
              </a:rPr>
              <a:t>overall</a:t>
            </a:r>
            <a:r>
              <a:rPr lang="pl-PL" sz="2800" b="1" dirty="0">
                <a:ea typeface="+mn-lt"/>
                <a:cs typeface="+mn-lt"/>
              </a:rPr>
              <a:t>? </a:t>
            </a:r>
            <a:r>
              <a:rPr lang="pl-PL" sz="2800" b="1" dirty="0" err="1">
                <a:ea typeface="+mn-lt"/>
                <a:cs typeface="+mn-lt"/>
              </a:rPr>
              <a:t>Which</a:t>
            </a:r>
            <a:r>
              <a:rPr lang="pl-PL" sz="2800" b="1" dirty="0">
                <a:ea typeface="+mn-lt"/>
                <a:cs typeface="+mn-lt"/>
              </a:rPr>
              <a:t> </a:t>
            </a:r>
            <a:r>
              <a:rPr lang="pl-PL" sz="2800" b="1" dirty="0" err="1">
                <a:ea typeface="+mn-lt"/>
                <a:cs typeface="+mn-lt"/>
              </a:rPr>
              <a:t>is</a:t>
            </a:r>
            <a:r>
              <a:rPr lang="pl-PL" sz="2800" b="1" dirty="0">
                <a:ea typeface="+mn-lt"/>
                <a:cs typeface="+mn-lt"/>
              </a:rPr>
              <a:t> the </a:t>
            </a:r>
            <a:r>
              <a:rPr lang="pl-PL" sz="2800" b="1" dirty="0" err="1">
                <a:ea typeface="+mn-lt"/>
                <a:cs typeface="+mn-lt"/>
              </a:rPr>
              <a:t>weakest</a:t>
            </a:r>
            <a:r>
              <a:rPr lang="pl-PL" sz="2800" b="1" dirty="0">
                <a:ea typeface="+mn-lt"/>
                <a:cs typeface="+mn-lt"/>
              </a:rPr>
              <a:t>?</a:t>
            </a:r>
            <a:endParaRPr lang="pl-PL" sz="2800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pl-PL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A63318A-D623-4868-A157-1CF6CDD102CD}"/>
              </a:ext>
            </a:extLst>
          </p:cNvPr>
          <p:cNvSpPr txBox="1"/>
          <p:nvPr/>
        </p:nvSpPr>
        <p:spPr>
          <a:xfrm>
            <a:off x="5652052" y="5453269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err="1">
                <a:ea typeface="+mn-lt"/>
                <a:cs typeface="+mn-lt"/>
              </a:rPr>
              <a:t>Pumpkaboo</a:t>
            </a:r>
            <a:r>
              <a:rPr lang="pl-PL" sz="2800">
                <a:ea typeface="+mn-lt"/>
                <a:cs typeface="+mn-lt"/>
              </a:rPr>
              <a:t> Small </a:t>
            </a:r>
            <a:r>
              <a:rPr lang="pl-PL" sz="2800" err="1">
                <a:ea typeface="+mn-lt"/>
                <a:cs typeface="+mn-lt"/>
              </a:rPr>
              <a:t>Size</a:t>
            </a:r>
            <a:endParaRPr lang="pl-PL" err="1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7B64F9-48E7-4EE5-9513-4971AB5D8B83}"/>
              </a:ext>
            </a:extLst>
          </p:cNvPr>
          <p:cNvSpPr txBox="1"/>
          <p:nvPr/>
        </p:nvSpPr>
        <p:spPr>
          <a:xfrm>
            <a:off x="1819966" y="56741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ea typeface="+mn-lt"/>
                <a:cs typeface="+mn-lt"/>
              </a:rPr>
              <a:t>Mewtwo</a:t>
            </a:r>
            <a:endParaRPr lang="pl-PL" sz="2800" err="1"/>
          </a:p>
        </p:txBody>
      </p:sp>
      <p:pic>
        <p:nvPicPr>
          <p:cNvPr id="13" name="Picture 13">
            <a:extLst>
              <a:ext uri="{FF2B5EF4-FFF2-40B4-BE49-F238E27FC236}">
                <a16:creationId xmlns="" xmlns:a16="http://schemas.microsoft.com/office/drawing/2014/main" id="{42F9B32B-79DA-471F-93BB-C2D190C7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32" y="2249420"/>
            <a:ext cx="2922380" cy="290029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="" xmlns:a16="http://schemas.microsoft.com/office/drawing/2014/main" id="{88CBA9B3-3815-4DCB-9A61-3EC023FCE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0" y="2112617"/>
            <a:ext cx="3328504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054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58E5EB-6A91-4F04-BEC0-BB972D92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47" y="2786637"/>
            <a:ext cx="8534400" cy="15070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5400" i="1" dirty="0" smtClean="0"/>
              <a:t>Thank</a:t>
            </a:r>
            <a:r>
              <a:rPr lang="pl-PL" sz="5400" i="1" dirty="0" smtClean="0"/>
              <a:t> </a:t>
            </a:r>
            <a:r>
              <a:rPr lang="en-GB" sz="5400" i="1" dirty="0" smtClean="0"/>
              <a:t>you</a:t>
            </a:r>
            <a:r>
              <a:rPr lang="pl-PL" sz="5400" i="1" dirty="0" smtClean="0"/>
              <a:t> </a:t>
            </a:r>
            <a:r>
              <a:rPr lang="pl-PL" sz="5400" i="1" dirty="0"/>
              <a:t>for </a:t>
            </a:r>
            <a:r>
              <a:rPr lang="en-GB" sz="5400" i="1" dirty="0" smtClean="0"/>
              <a:t>your</a:t>
            </a:r>
            <a:r>
              <a:rPr lang="pl-PL" sz="5400" i="1" dirty="0" smtClean="0"/>
              <a:t> </a:t>
            </a:r>
            <a:r>
              <a:rPr lang="en-GB" sz="5400" i="1" dirty="0" smtClean="0"/>
              <a:t>attention</a:t>
            </a:r>
            <a:r>
              <a:rPr lang="pl-PL" sz="5400" i="1" dirty="0" smtClean="0"/>
              <a:t>!</a:t>
            </a:r>
            <a:endParaRPr lang="pl-PL" i="1" dirty="0"/>
          </a:p>
        </p:txBody>
      </p:sp>
      <p:pic>
        <p:nvPicPr>
          <p:cNvPr id="3" name="Picture 3" descr="Obraz zawierający znak, tekst&#10;&#10;Opis wygenerowany przy wysokim poziomie pewności">
            <a:extLst>
              <a:ext uri="{FF2B5EF4-FFF2-40B4-BE49-F238E27FC236}">
                <a16:creationId xmlns="" xmlns:a16="http://schemas.microsoft.com/office/drawing/2014/main" id="{2256AC6C-ADB4-4214-B5F6-D05805AF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41" y="251271"/>
            <a:ext cx="5901633" cy="2169976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8546323F-F68B-4F75-A14C-46DD5BE6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3" y="3919503"/>
            <a:ext cx="2743200" cy="24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82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133</Words>
  <Application>Microsoft Office PowerPoint</Application>
  <PresentationFormat>Niestandardowy</PresentationFormat>
  <Paragraphs>56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Slice</vt:lpstr>
      <vt:lpstr>Prezentacja programu PowerPoint</vt:lpstr>
      <vt:lpstr>Data Supplementation</vt:lpstr>
      <vt:lpstr>Data Conversion</vt:lpstr>
      <vt:lpstr>Created Models</vt:lpstr>
      <vt:lpstr>Created Models</vt:lpstr>
      <vt:lpstr>Created Models</vt:lpstr>
      <vt:lpstr>Created Models</vt:lpstr>
      <vt:lpstr>Thank you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Robert Zwierzycki</cp:lastModifiedBy>
  <cp:revision>3</cp:revision>
  <dcterms:created xsi:type="dcterms:W3CDTF">2017-04-12T06:43:19Z</dcterms:created>
  <dcterms:modified xsi:type="dcterms:W3CDTF">2019-05-28T12:10:03Z</dcterms:modified>
</cp:coreProperties>
</file>