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67" r:id="rId4"/>
    <p:sldId id="273" r:id="rId5"/>
    <p:sldId id="277" r:id="rId6"/>
    <p:sldId id="274" r:id="rId7"/>
    <p:sldId id="276" r:id="rId8"/>
    <p:sldId id="264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D368E-5412-453F-8DD2-71E7A9A6C14E}" v="25" dt="2019-06-10T20:57:04.565"/>
    <p1510:client id="{2DEFD8C2-A38E-41D4-85E7-AA813695A9A8}" v="300" dt="2019-06-10T21:09:32.993"/>
    <p1510:client id="{59F4497A-C6FA-41A4-9712-AEE2FAB76427}" v="47" dt="2019-06-10T20:40:39.257"/>
    <p1510:client id="{70C93AD2-A322-40D9-8B04-8AF0F64C4D86}" v="21" dt="2019-06-10T20:23:47.347"/>
    <p1510:client id="{A921EC3D-5B85-49E7-8AF1-11A9A35B2190}" v="33" dt="2019-06-10T21:29:06.204"/>
    <p1510:client id="{C7D8434A-6DB1-4251-B246-E4B4FB4725AE}" v="213" dt="2019-06-10T21:10:17.938"/>
    <p1510:client id="{CB422BC0-1410-4D19-AF91-ED0841AA74BB}" v="87" dt="2019-06-10T20:46:44.098"/>
    <p1510:client id="{CD5E4F92-8F6F-447B-A671-1E5D95B31B30}" v="12" dt="2019-06-10T14:58:3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138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9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0405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9495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605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211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207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43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986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8274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0527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10.06.2019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57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4" y="5743192"/>
            <a:ext cx="12267699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4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"/>
              </a:rPr>
              <a:t>EVALUATING AND </a:t>
            </a:r>
            <a:r>
              <a:rPr lang="en-GB" sz="4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"/>
              </a:rPr>
              <a:t>IMPROVING</a:t>
            </a:r>
            <a:r>
              <a:rPr lang="en-GB" sz="44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"/>
              </a:rPr>
              <a:t> THE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417" y="2372141"/>
            <a:ext cx="3604513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l-PL" sz="2800" b="1" cap="none" spc="5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/>
                <a:cs typeface="Arial"/>
              </a:rPr>
              <a:t>Created</a:t>
            </a:r>
            <a:r>
              <a:rPr lang="pl-PL" sz="28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/>
                <a:cs typeface="Arial"/>
              </a:rPr>
              <a:t> by:</a:t>
            </a:r>
          </a:p>
          <a:p>
            <a:r>
              <a:rPr lang="pl-PL" sz="28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/>
                <a:ea typeface="+mn-lt"/>
                <a:cs typeface="+mn-lt"/>
              </a:rPr>
              <a:t>Grzegorz </a:t>
            </a:r>
            <a:r>
              <a:rPr lang="pl-PL" sz="2800" b="1" cap="none" spc="5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/>
                <a:ea typeface="+mn-lt"/>
                <a:cs typeface="+mn-lt"/>
              </a:rPr>
              <a:t>Meller</a:t>
            </a:r>
            <a:r>
              <a:rPr lang="pl-PL" sz="28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/>
                <a:ea typeface="+mn-lt"/>
                <a:cs typeface="+mn-lt"/>
              </a:rPr>
              <a:t> </a:t>
            </a:r>
          </a:p>
          <a:p>
            <a:r>
              <a:rPr lang="pl-PL" sz="28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/>
                <a:ea typeface="+mn-lt"/>
                <a:cs typeface="+mn-lt"/>
              </a:rPr>
              <a:t>Mateusz Rock</a:t>
            </a:r>
            <a:endParaRPr lang="pl-PL" sz="28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l-PL" sz="28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/>
                <a:ea typeface="+mn-lt"/>
                <a:cs typeface="+mn-lt"/>
              </a:rPr>
              <a:t>Tomasz Wierciński </a:t>
            </a:r>
            <a:endParaRPr lang="pl-PL" sz="28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/>
              <a:ea typeface="+mn-lt"/>
              <a:cs typeface="Arial"/>
            </a:endParaRPr>
          </a:p>
          <a:p>
            <a:r>
              <a:rPr lang="pl-PL" sz="28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/>
                <a:ea typeface="+mn-lt"/>
                <a:cs typeface="+mn-lt"/>
              </a:rPr>
              <a:t>Robert Zwierzycki</a:t>
            </a:r>
            <a:endParaRPr lang="en-GB" sz="28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" y="130338"/>
            <a:ext cx="7391100" cy="83296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>
                <a:cs typeface="Calibri Light"/>
              </a:rPr>
              <a:t>Evaluating Legendary </a:t>
            </a:r>
            <a:r>
              <a:rPr lang="en-GB" sz="3600" b="1" dirty="0" err="1">
                <a:cs typeface="Calibri Light"/>
              </a:rPr>
              <a:t>Pokemon</a:t>
            </a:r>
            <a:r>
              <a:rPr lang="en-GB" sz="3600" b="1" dirty="0">
                <a:cs typeface="Calibri Light"/>
              </a:rPr>
              <a:t> Classifier</a:t>
            </a:r>
            <a:endParaRPr lang="pl-P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0007CAA2-88CC-44CE-92E5-85AA7793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86" y="1058447"/>
            <a:ext cx="7056756" cy="305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We decided to evaluate our Legendary Pokemon Classifier by building Bagging Classifier on several classification algorithms. KNN came to be the best choice with n set to 5.</a:t>
            </a:r>
            <a:endParaRPr lang="pl-PL">
              <a:ea typeface="+mn-lt"/>
              <a:cs typeface="+mn-lt"/>
            </a:endParaRPr>
          </a:p>
        </p:txBody>
      </p:sp>
      <p:pic>
        <p:nvPicPr>
          <p:cNvPr id="12" name="Picture 13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xmlns="" id="{075525AD-B8FF-4F4F-A5BC-33251249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13" y="2686528"/>
            <a:ext cx="6784330" cy="407915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0DD4A343-9072-43C1-AAE4-DEB5D4F8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62" y="2209"/>
            <a:ext cx="4596788" cy="68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68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76C70C2-8334-45CD-8791-964885434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710" y="675005"/>
            <a:ext cx="3224965" cy="1891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0" descr="Obraz zawierający mapa, tekst&#10;&#10;Opis wygenerowany przy bardzo wysokim poziomie pewności">
            <a:extLst>
              <a:ext uri="{FF2B5EF4-FFF2-40B4-BE49-F238E27FC236}">
                <a16:creationId xmlns:a16="http://schemas.microsoft.com/office/drawing/2014/main" xmlns="" id="{599A7276-9DB1-4C33-BF75-F22D79499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2635477"/>
            <a:ext cx="7555830" cy="4171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79465A8-8F2D-40ED-AF87-7A348FAF3145}"/>
              </a:ext>
            </a:extLst>
          </p:cNvPr>
          <p:cNvSpPr txBox="1"/>
          <p:nvPr/>
        </p:nvSpPr>
        <p:spPr>
          <a:xfrm>
            <a:off x="52137" y="-110289"/>
            <a:ext cx="841909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Calibri Light"/>
                <a:cs typeface="Calibri"/>
              </a:rPr>
              <a:t>Predicting the results of </a:t>
            </a:r>
            <a:endParaRPr lang="pl-PL"/>
          </a:p>
          <a:p>
            <a:r>
              <a:rPr lang="en-US" sz="4800" b="1">
                <a:latin typeface="Calibri Light"/>
                <a:cs typeface="Calibri"/>
              </a:rPr>
              <a:t>future combats</a:t>
            </a:r>
            <a:endParaRPr lang="en-US"/>
          </a:p>
        </p:txBody>
      </p:sp>
      <p:pic>
        <p:nvPicPr>
          <p:cNvPr id="17" name="Picture 18" descr="Obraz zawierający wewnątrz, siedzi, stół, żółty&#10;&#10;Opis wygenerowany przy bardzo wysokim poziomie pewności">
            <a:extLst>
              <a:ext uri="{FF2B5EF4-FFF2-40B4-BE49-F238E27FC236}">
                <a16:creationId xmlns:a16="http://schemas.microsoft.com/office/drawing/2014/main" xmlns="" id="{7A0FDA94-2322-45AC-A6CD-55E1AC4649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29" t="29" r="29412"/>
          <a:stretch/>
        </p:blipFill>
        <p:spPr>
          <a:xfrm>
            <a:off x="7836819" y="-10526"/>
            <a:ext cx="4350375" cy="68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97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32" y="-50582"/>
            <a:ext cx="6818165" cy="6909479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GB" sz="3600" dirty="0">
                <a:latin typeface="Calibri Light"/>
                <a:ea typeface="+mn-lt"/>
                <a:cs typeface="+mn-lt"/>
              </a:rPr>
              <a:t>Linear Regression and Value Prediction</a:t>
            </a:r>
            <a:endParaRPr lang="en-GB" sz="3600" dirty="0">
              <a:latin typeface="Calibri Light"/>
              <a:cs typeface="Calibri"/>
            </a:endParaRPr>
          </a:p>
          <a:p>
            <a:pPr marL="0" indent="0">
              <a:buNone/>
            </a:pPr>
            <a:endParaRPr lang="en-GB" sz="2400">
              <a:cs typeface="Calibri"/>
            </a:endParaRPr>
          </a:p>
          <a:p>
            <a:pPr marL="0" indent="0">
              <a:buNone/>
            </a:pPr>
            <a:endParaRPr lang="en-GB" sz="2400">
              <a:cs typeface="Calibri"/>
            </a:endParaRPr>
          </a:p>
          <a:p>
            <a:pPr marL="0" indent="0">
              <a:buNone/>
            </a:pPr>
            <a:endParaRPr lang="en-GB" sz="2400">
              <a:cs typeface="Calibri"/>
            </a:endParaRPr>
          </a:p>
          <a:p>
            <a:pPr marL="0" indent="0">
              <a:buNone/>
            </a:pPr>
            <a:endParaRPr lang="en-GB" sz="2400">
              <a:cs typeface="Calibri"/>
            </a:endParaRPr>
          </a:p>
          <a:p>
            <a:pPr marL="0" indent="0">
              <a:buNone/>
            </a:pPr>
            <a:endParaRPr lang="en-GB" sz="2400">
              <a:cs typeface="Calibri"/>
            </a:endParaRPr>
          </a:p>
          <a:p>
            <a:pPr marL="0" indent="0">
              <a:buNone/>
            </a:pPr>
            <a:endParaRPr lang="en-GB" sz="2400">
              <a:cs typeface="Calibri"/>
            </a:endParaRPr>
          </a:p>
          <a:p>
            <a:pPr marL="0" indent="0">
              <a:buNone/>
            </a:pPr>
            <a:endParaRPr lang="en-GB" sz="2400">
              <a:cs typeface="Calibri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endParaRPr lang="en-GB" sz="2400">
              <a:cs typeface="Calibri"/>
            </a:endParaRPr>
          </a:p>
        </p:txBody>
      </p:sp>
      <p:pic>
        <p:nvPicPr>
          <p:cNvPr id="4" name="Picture 4" descr="Obraz zawierający mapa, tekst&#10;&#10;Opis wygenerowany przy wysokim poziomie pewności">
            <a:extLst>
              <a:ext uri="{FF2B5EF4-FFF2-40B4-BE49-F238E27FC236}">
                <a16:creationId xmlns:a16="http://schemas.microsoft.com/office/drawing/2014/main" xmlns="" id="{2AB8C63B-52AD-4170-BE1B-B23A6B5E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1" y="907644"/>
            <a:ext cx="5043280" cy="3928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1B97ED-4D05-41BC-96B4-9469686C4611}"/>
              </a:ext>
            </a:extLst>
          </p:cNvPr>
          <p:cNvSpPr txBox="1"/>
          <p:nvPr/>
        </p:nvSpPr>
        <p:spPr>
          <a:xfrm>
            <a:off x="785612" y="4681470"/>
            <a:ext cx="4106214" cy="2028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 dirty="0">
                <a:ea typeface="+mn-lt"/>
                <a:cs typeface="+mn-lt"/>
              </a:rPr>
              <a:t>Size of data:800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 dirty="0">
                <a:ea typeface="+mn-lt"/>
                <a:cs typeface="+mn-lt"/>
              </a:rPr>
              <a:t>Size of training data:600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 dirty="0">
                <a:ea typeface="+mn-lt"/>
                <a:cs typeface="+mn-lt"/>
              </a:rPr>
              <a:t>Size of testing data:200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 dirty="0">
                <a:ea typeface="+mn-lt"/>
                <a:cs typeface="+mn-lt"/>
              </a:rPr>
              <a:t>Model accuracy: 72,5%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90329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Obraz zawierający mapa, tekst&#10;&#10;Opis wygenerowany przy bardzo wysokim poziomie pewności">
            <a:extLst>
              <a:ext uri="{FF2B5EF4-FFF2-40B4-BE49-F238E27FC236}">
                <a16:creationId xmlns:a16="http://schemas.microsoft.com/office/drawing/2014/main" xmlns="" id="{BAE2C127-CAD6-4E07-8BB2-49C701048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77" y="1055788"/>
            <a:ext cx="6071199" cy="4582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AE8C2A-3467-44F4-893A-338E61F0D010}"/>
              </a:ext>
            </a:extLst>
          </p:cNvPr>
          <p:cNvSpPr txBox="1"/>
          <p:nvPr/>
        </p:nvSpPr>
        <p:spPr>
          <a:xfrm>
            <a:off x="8117457" y="31572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to </a:t>
            </a:r>
            <a:r>
              <a:rPr lang="pl-PL" err="1"/>
              <a:t>add</a:t>
            </a:r>
            <a:r>
              <a:rPr lang="pl-PL"/>
              <a:t> </a:t>
            </a:r>
            <a:r>
              <a:rPr lang="pl-PL" err="1"/>
              <a:t>text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B12D24F3-FEAE-4185-B46D-EBAB906C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49" y="1052079"/>
            <a:ext cx="6168605" cy="4659881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04DCE5F5-3C70-4631-B0FA-6E312EC0C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686" y="5205186"/>
            <a:ext cx="2099129" cy="20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24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7" y="61737"/>
            <a:ext cx="12079356" cy="1507067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4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xmlns="" id="{34D6319A-7BB7-4ADA-9DAC-24F6629E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4" t="9393" r="-242" b="24732"/>
          <a:stretch/>
        </p:blipFill>
        <p:spPr>
          <a:xfrm>
            <a:off x="-2345" y="-2345"/>
            <a:ext cx="13300608" cy="68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5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xmlns="" id="{BAA9E404-02D4-47DB-A4CC-1F9FEE877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A738CA-7475-4BBC-A55B-B9D6158634A3}"/>
              </a:ext>
            </a:extLst>
          </p:cNvPr>
          <p:cNvSpPr txBox="1"/>
          <p:nvPr/>
        </p:nvSpPr>
        <p:spPr>
          <a:xfrm>
            <a:off x="428487" y="5585791"/>
            <a:ext cx="115779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i="1" cap="all">
                <a:solidFill>
                  <a:srgbClr val="FFFFFF"/>
                </a:solidFill>
                <a:latin typeface="Century Gothic"/>
              </a:rPr>
              <a:t>Thank you for your attention!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Century Gothic</vt:lpstr>
      <vt:lpstr>Office Theme</vt:lpstr>
      <vt:lpstr>PowerPoint Presentation</vt:lpstr>
      <vt:lpstr>Evaluating Legendary Pokemon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Zwierzycki</dc:creator>
  <cp:lastModifiedBy>Robert Zwierzycki</cp:lastModifiedBy>
  <cp:revision>57</cp:revision>
  <dcterms:created xsi:type="dcterms:W3CDTF">2012-08-15T16:54:36Z</dcterms:created>
  <dcterms:modified xsi:type="dcterms:W3CDTF">2019-06-10T21:39:33Z</dcterms:modified>
</cp:coreProperties>
</file>