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B2BBA67-36C7-460D-9CDF-27C5084D6082}">
  <a:tblStyle styleId="{8B2BBA67-36C7-460D-9CDF-27C5084D6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-1724" y="-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8152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46050" indent="0">
              <a:buNone/>
            </a:pPr>
            <a:r>
              <a:rPr lang="en-US" sz="1400" dirty="0"/>
              <a:t>The aim of the project was to </a:t>
            </a:r>
            <a:r>
              <a:rPr lang="en-US" sz="1400" dirty="0" smtClean="0"/>
              <a:t>implement tabletop </a:t>
            </a:r>
            <a:r>
              <a:rPr lang="en-US" sz="1400" dirty="0"/>
              <a:t>menu tablets </a:t>
            </a:r>
            <a:r>
              <a:rPr lang="en-US" sz="1400" dirty="0" smtClean="0"/>
              <a:t>which integrated to order process and payment to give customer quick and seamless ordering experience.</a:t>
            </a:r>
            <a:endParaRPr lang="en-US" sz="1400" dirty="0"/>
          </a:p>
          <a:p>
            <a:pPr marL="146050" indent="0">
              <a:buNone/>
            </a:pPr>
            <a:endParaRPr lang="en-US" sz="1400" dirty="0" smtClean="0"/>
          </a:p>
          <a:p>
            <a:pPr marL="146050" indent="0">
              <a:buNone/>
            </a:pPr>
            <a:r>
              <a:rPr lang="en-US" sz="1400" dirty="0" smtClean="0"/>
              <a:t>After </a:t>
            </a:r>
            <a:r>
              <a:rPr lang="en-US" sz="1400" dirty="0"/>
              <a:t>the project launch we observed decreased table turn time and increased the average daily guest count by 10</a:t>
            </a:r>
            <a:r>
              <a:rPr lang="en-US" sz="1400" dirty="0" smtClean="0"/>
              <a:t>%.  We also receive feedback with 86</a:t>
            </a:r>
            <a:r>
              <a:rPr lang="en-US" sz="1400" dirty="0"/>
              <a:t>% customers rated </a:t>
            </a:r>
            <a:r>
              <a:rPr lang="en-US" sz="1400" dirty="0" smtClean="0"/>
              <a:t>their </a:t>
            </a:r>
            <a:r>
              <a:rPr lang="en-US" sz="1400" dirty="0"/>
              <a:t>experience </a:t>
            </a:r>
            <a:r>
              <a:rPr lang="en-US" sz="1400" dirty="0" smtClean="0"/>
              <a:t>at Sauce </a:t>
            </a:r>
            <a:r>
              <a:rPr lang="en-US" sz="1400" dirty="0"/>
              <a:t>&amp; Spoon </a:t>
            </a:r>
            <a:r>
              <a:rPr lang="en-US" sz="1400" dirty="0" smtClean="0"/>
              <a:t>with very </a:t>
            </a:r>
            <a:r>
              <a:rPr lang="en-US" sz="1400" dirty="0"/>
              <a:t>good and great </a:t>
            </a:r>
            <a:r>
              <a:rPr lang="en-US" sz="1400" dirty="0" smtClean="0"/>
              <a:t>. Another success of the project is revenue </a:t>
            </a:r>
            <a:r>
              <a:rPr lang="en-US" sz="1400" dirty="0"/>
              <a:t>increased up to 20% </a:t>
            </a:r>
            <a:r>
              <a:rPr lang="en-US" sz="1400" dirty="0" smtClean="0"/>
              <a:t>in April. </a:t>
            </a:r>
          </a:p>
          <a:p>
            <a:pPr marL="146050" indent="0">
              <a:buNone/>
            </a:pPr>
            <a:endParaRPr lang="en-US" sz="1400" dirty="0" smtClean="0"/>
          </a:p>
          <a:p>
            <a:pPr marL="146050" indent="0">
              <a:buNone/>
            </a:pPr>
            <a:r>
              <a:rPr lang="en-US" sz="1400" dirty="0" smtClean="0"/>
              <a:t>From the project we learned that it best to conduct </a:t>
            </a:r>
            <a:r>
              <a:rPr lang="en-US" sz="1400" dirty="0"/>
              <a:t>user tests </a:t>
            </a:r>
            <a:r>
              <a:rPr lang="en-US" sz="1400" dirty="0" smtClean="0"/>
              <a:t>and implement </a:t>
            </a:r>
            <a:r>
              <a:rPr lang="en-US" sz="1400" dirty="0"/>
              <a:t>improvements based on feedback before pilot </a:t>
            </a:r>
            <a:r>
              <a:rPr lang="en-US" sz="1400" dirty="0" smtClean="0"/>
              <a:t>start. We also learned that it is best to ensure the tablet or device has minimal to none technical glitch during pre-service testing to minimize problem during the test run and pilot launch.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r>
              <a:rPr lang="en-US" sz="1400" dirty="0" smtClean="0"/>
              <a:t>Moving forward, we want to implement tablets in more other locations and continue improving tablet features.</a:t>
            </a:r>
            <a:endParaRPr lang="en-US" sz="1400" dirty="0">
              <a:effectLst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19%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7239000" cy="3013875"/>
        </p:xfrm>
        <a:graphic>
          <a:graphicData uri="http://schemas.openxmlformats.org/drawingml/2006/table">
            <a:tbl>
              <a:tblPr>
                <a:noFill/>
                <a:tableStyleId>{8B2BBA67-36C7-460D-9CDF-27C5084D6082}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659</Words>
  <Application>Microsoft Office PowerPoint</Application>
  <PresentationFormat>On-screen Show (16:9)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 &amp; Spoon  Tablet Rollout</dc:title>
  <cp:lastModifiedBy>Robet Alamin</cp:lastModifiedBy>
  <cp:revision>2</cp:revision>
  <dcterms:modified xsi:type="dcterms:W3CDTF">2021-08-16T04:28:26Z</dcterms:modified>
</cp:coreProperties>
</file>