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9" r:id="rId5"/>
    <p:sldId id="258"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3B15-E8D1-4025-8C8B-A96F1F8EC5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7EE0D6-1DF9-401A-A22F-BE9F11DA29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CAD874-5832-4A48-85CD-8FAFF0DCBEB8}"/>
              </a:ext>
            </a:extLst>
          </p:cNvPr>
          <p:cNvSpPr>
            <a:spLocks noGrp="1"/>
          </p:cNvSpPr>
          <p:nvPr>
            <p:ph type="dt" sz="half" idx="10"/>
          </p:nvPr>
        </p:nvSpPr>
        <p:spPr/>
        <p:txBody>
          <a:bodyPr/>
          <a:lstStyle/>
          <a:p>
            <a:fld id="{0C8B280B-A174-466A-8B0B-1833E8C3AC10}" type="datetimeFigureOut">
              <a:rPr lang="en-US" smtClean="0"/>
              <a:t>12/11/2020</a:t>
            </a:fld>
            <a:endParaRPr lang="en-US"/>
          </a:p>
        </p:txBody>
      </p:sp>
      <p:sp>
        <p:nvSpPr>
          <p:cNvPr id="5" name="Footer Placeholder 4">
            <a:extLst>
              <a:ext uri="{FF2B5EF4-FFF2-40B4-BE49-F238E27FC236}">
                <a16:creationId xmlns:a16="http://schemas.microsoft.com/office/drawing/2014/main" id="{D817A1CB-4280-452D-B20F-3702524F55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11A6A-E6E3-451C-BD21-F0AF755D6F81}"/>
              </a:ext>
            </a:extLst>
          </p:cNvPr>
          <p:cNvSpPr>
            <a:spLocks noGrp="1"/>
          </p:cNvSpPr>
          <p:nvPr>
            <p:ph type="sldNum" sz="quarter" idx="12"/>
          </p:nvPr>
        </p:nvSpPr>
        <p:spPr/>
        <p:txBody>
          <a:bodyPr/>
          <a:lstStyle/>
          <a:p>
            <a:fld id="{03970EDF-50F5-4498-8CD3-2D9CBABF93C1}" type="slidenum">
              <a:rPr lang="en-US" smtClean="0"/>
              <a:t>‹#›</a:t>
            </a:fld>
            <a:endParaRPr lang="en-US"/>
          </a:p>
        </p:txBody>
      </p:sp>
    </p:spTree>
    <p:extLst>
      <p:ext uri="{BB962C8B-B14F-4D97-AF65-F5344CB8AC3E}">
        <p14:creationId xmlns:p14="http://schemas.microsoft.com/office/powerpoint/2010/main" val="561365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1E35A-C061-4F35-A58E-DD7FC50355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AA7D30-E7E3-4682-AF4C-71DF81CC98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82349D-3EAE-43D8-A0F5-C3956352378E}"/>
              </a:ext>
            </a:extLst>
          </p:cNvPr>
          <p:cNvSpPr>
            <a:spLocks noGrp="1"/>
          </p:cNvSpPr>
          <p:nvPr>
            <p:ph type="dt" sz="half" idx="10"/>
          </p:nvPr>
        </p:nvSpPr>
        <p:spPr/>
        <p:txBody>
          <a:bodyPr/>
          <a:lstStyle/>
          <a:p>
            <a:fld id="{0C8B280B-A174-466A-8B0B-1833E8C3AC10}" type="datetimeFigureOut">
              <a:rPr lang="en-US" smtClean="0"/>
              <a:t>12/11/2020</a:t>
            </a:fld>
            <a:endParaRPr lang="en-US"/>
          </a:p>
        </p:txBody>
      </p:sp>
      <p:sp>
        <p:nvSpPr>
          <p:cNvPr id="5" name="Footer Placeholder 4">
            <a:extLst>
              <a:ext uri="{FF2B5EF4-FFF2-40B4-BE49-F238E27FC236}">
                <a16:creationId xmlns:a16="http://schemas.microsoft.com/office/drawing/2014/main" id="{724954D1-E749-49A0-8430-35D838324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9FDEF-6669-49ED-B2A1-60E940374981}"/>
              </a:ext>
            </a:extLst>
          </p:cNvPr>
          <p:cNvSpPr>
            <a:spLocks noGrp="1"/>
          </p:cNvSpPr>
          <p:nvPr>
            <p:ph type="sldNum" sz="quarter" idx="12"/>
          </p:nvPr>
        </p:nvSpPr>
        <p:spPr/>
        <p:txBody>
          <a:bodyPr/>
          <a:lstStyle/>
          <a:p>
            <a:fld id="{03970EDF-50F5-4498-8CD3-2D9CBABF93C1}" type="slidenum">
              <a:rPr lang="en-US" smtClean="0"/>
              <a:t>‹#›</a:t>
            </a:fld>
            <a:endParaRPr lang="en-US"/>
          </a:p>
        </p:txBody>
      </p:sp>
    </p:spTree>
    <p:extLst>
      <p:ext uri="{BB962C8B-B14F-4D97-AF65-F5344CB8AC3E}">
        <p14:creationId xmlns:p14="http://schemas.microsoft.com/office/powerpoint/2010/main" val="661860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B50E15-BEA2-4091-89CC-90CA98C4C3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CC023C-96D6-480E-A6F8-F181E0906C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D4A076-9413-4E63-97F9-5261BB3219B2}"/>
              </a:ext>
            </a:extLst>
          </p:cNvPr>
          <p:cNvSpPr>
            <a:spLocks noGrp="1"/>
          </p:cNvSpPr>
          <p:nvPr>
            <p:ph type="dt" sz="half" idx="10"/>
          </p:nvPr>
        </p:nvSpPr>
        <p:spPr/>
        <p:txBody>
          <a:bodyPr/>
          <a:lstStyle/>
          <a:p>
            <a:fld id="{0C8B280B-A174-466A-8B0B-1833E8C3AC10}" type="datetimeFigureOut">
              <a:rPr lang="en-US" smtClean="0"/>
              <a:t>12/11/2020</a:t>
            </a:fld>
            <a:endParaRPr lang="en-US"/>
          </a:p>
        </p:txBody>
      </p:sp>
      <p:sp>
        <p:nvSpPr>
          <p:cNvPr id="5" name="Footer Placeholder 4">
            <a:extLst>
              <a:ext uri="{FF2B5EF4-FFF2-40B4-BE49-F238E27FC236}">
                <a16:creationId xmlns:a16="http://schemas.microsoft.com/office/drawing/2014/main" id="{530DDBF2-5250-472B-8D5B-4AFBE6D4F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7E969-9730-4B0B-A970-2179646222F6}"/>
              </a:ext>
            </a:extLst>
          </p:cNvPr>
          <p:cNvSpPr>
            <a:spLocks noGrp="1"/>
          </p:cNvSpPr>
          <p:nvPr>
            <p:ph type="sldNum" sz="quarter" idx="12"/>
          </p:nvPr>
        </p:nvSpPr>
        <p:spPr/>
        <p:txBody>
          <a:bodyPr/>
          <a:lstStyle/>
          <a:p>
            <a:fld id="{03970EDF-50F5-4498-8CD3-2D9CBABF93C1}" type="slidenum">
              <a:rPr lang="en-US" smtClean="0"/>
              <a:t>‹#›</a:t>
            </a:fld>
            <a:endParaRPr lang="en-US"/>
          </a:p>
        </p:txBody>
      </p:sp>
    </p:spTree>
    <p:extLst>
      <p:ext uri="{BB962C8B-B14F-4D97-AF65-F5344CB8AC3E}">
        <p14:creationId xmlns:p14="http://schemas.microsoft.com/office/powerpoint/2010/main" val="397679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1CF5-7697-48E7-9880-7EC15516C3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6296E9-CE34-49EF-826F-9950A48D67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67CDD0-CE94-46D3-8A76-DADDF28471BA}"/>
              </a:ext>
            </a:extLst>
          </p:cNvPr>
          <p:cNvSpPr>
            <a:spLocks noGrp="1"/>
          </p:cNvSpPr>
          <p:nvPr>
            <p:ph type="dt" sz="half" idx="10"/>
          </p:nvPr>
        </p:nvSpPr>
        <p:spPr/>
        <p:txBody>
          <a:bodyPr/>
          <a:lstStyle/>
          <a:p>
            <a:fld id="{0C8B280B-A174-466A-8B0B-1833E8C3AC10}" type="datetimeFigureOut">
              <a:rPr lang="en-US" smtClean="0"/>
              <a:t>12/11/2020</a:t>
            </a:fld>
            <a:endParaRPr lang="en-US"/>
          </a:p>
        </p:txBody>
      </p:sp>
      <p:sp>
        <p:nvSpPr>
          <p:cNvPr id="5" name="Footer Placeholder 4">
            <a:extLst>
              <a:ext uri="{FF2B5EF4-FFF2-40B4-BE49-F238E27FC236}">
                <a16:creationId xmlns:a16="http://schemas.microsoft.com/office/drawing/2014/main" id="{1F401F50-691E-46C5-9229-E35F42731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EEB924-A06F-479B-B517-FF87A1090A22}"/>
              </a:ext>
            </a:extLst>
          </p:cNvPr>
          <p:cNvSpPr>
            <a:spLocks noGrp="1"/>
          </p:cNvSpPr>
          <p:nvPr>
            <p:ph type="sldNum" sz="quarter" idx="12"/>
          </p:nvPr>
        </p:nvSpPr>
        <p:spPr/>
        <p:txBody>
          <a:bodyPr/>
          <a:lstStyle/>
          <a:p>
            <a:fld id="{03970EDF-50F5-4498-8CD3-2D9CBABF93C1}" type="slidenum">
              <a:rPr lang="en-US" smtClean="0"/>
              <a:t>‹#›</a:t>
            </a:fld>
            <a:endParaRPr lang="en-US"/>
          </a:p>
        </p:txBody>
      </p:sp>
    </p:spTree>
    <p:extLst>
      <p:ext uri="{BB962C8B-B14F-4D97-AF65-F5344CB8AC3E}">
        <p14:creationId xmlns:p14="http://schemas.microsoft.com/office/powerpoint/2010/main" val="2301432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12F5-FAC6-4E09-83B6-C4C7B3BF3A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BB6C4C-72B5-485E-B0BD-16709FC4C8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F6E573-9ECE-48C7-A8B5-328B0879E2AE}"/>
              </a:ext>
            </a:extLst>
          </p:cNvPr>
          <p:cNvSpPr>
            <a:spLocks noGrp="1"/>
          </p:cNvSpPr>
          <p:nvPr>
            <p:ph type="dt" sz="half" idx="10"/>
          </p:nvPr>
        </p:nvSpPr>
        <p:spPr/>
        <p:txBody>
          <a:bodyPr/>
          <a:lstStyle/>
          <a:p>
            <a:fld id="{0C8B280B-A174-466A-8B0B-1833E8C3AC10}" type="datetimeFigureOut">
              <a:rPr lang="en-US" smtClean="0"/>
              <a:t>12/11/2020</a:t>
            </a:fld>
            <a:endParaRPr lang="en-US"/>
          </a:p>
        </p:txBody>
      </p:sp>
      <p:sp>
        <p:nvSpPr>
          <p:cNvPr id="5" name="Footer Placeholder 4">
            <a:extLst>
              <a:ext uri="{FF2B5EF4-FFF2-40B4-BE49-F238E27FC236}">
                <a16:creationId xmlns:a16="http://schemas.microsoft.com/office/drawing/2014/main" id="{BCFFE072-E586-4944-8114-ECE129EB6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39BF6-244C-449A-B77D-EF8471E71CEF}"/>
              </a:ext>
            </a:extLst>
          </p:cNvPr>
          <p:cNvSpPr>
            <a:spLocks noGrp="1"/>
          </p:cNvSpPr>
          <p:nvPr>
            <p:ph type="sldNum" sz="quarter" idx="12"/>
          </p:nvPr>
        </p:nvSpPr>
        <p:spPr/>
        <p:txBody>
          <a:bodyPr/>
          <a:lstStyle/>
          <a:p>
            <a:fld id="{03970EDF-50F5-4498-8CD3-2D9CBABF93C1}" type="slidenum">
              <a:rPr lang="en-US" smtClean="0"/>
              <a:t>‹#›</a:t>
            </a:fld>
            <a:endParaRPr lang="en-US"/>
          </a:p>
        </p:txBody>
      </p:sp>
    </p:spTree>
    <p:extLst>
      <p:ext uri="{BB962C8B-B14F-4D97-AF65-F5344CB8AC3E}">
        <p14:creationId xmlns:p14="http://schemas.microsoft.com/office/powerpoint/2010/main" val="664142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1BA1-4B2D-4722-882E-78FBBD4EA5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6E46FC-28F6-4CAE-B876-0FE9788643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0EC680-D2F7-4525-B85A-A51A6C2660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782673-7FAD-496D-AD97-EE7DDB0426AF}"/>
              </a:ext>
            </a:extLst>
          </p:cNvPr>
          <p:cNvSpPr>
            <a:spLocks noGrp="1"/>
          </p:cNvSpPr>
          <p:nvPr>
            <p:ph type="dt" sz="half" idx="10"/>
          </p:nvPr>
        </p:nvSpPr>
        <p:spPr/>
        <p:txBody>
          <a:bodyPr/>
          <a:lstStyle/>
          <a:p>
            <a:fld id="{0C8B280B-A174-466A-8B0B-1833E8C3AC10}" type="datetimeFigureOut">
              <a:rPr lang="en-US" smtClean="0"/>
              <a:t>12/11/2020</a:t>
            </a:fld>
            <a:endParaRPr lang="en-US"/>
          </a:p>
        </p:txBody>
      </p:sp>
      <p:sp>
        <p:nvSpPr>
          <p:cNvPr id="6" name="Footer Placeholder 5">
            <a:extLst>
              <a:ext uri="{FF2B5EF4-FFF2-40B4-BE49-F238E27FC236}">
                <a16:creationId xmlns:a16="http://schemas.microsoft.com/office/drawing/2014/main" id="{12C8FA67-456C-44B7-B477-3147092D2A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C393B1-CC12-43C1-9DAE-366EE6B641FE}"/>
              </a:ext>
            </a:extLst>
          </p:cNvPr>
          <p:cNvSpPr>
            <a:spLocks noGrp="1"/>
          </p:cNvSpPr>
          <p:nvPr>
            <p:ph type="sldNum" sz="quarter" idx="12"/>
          </p:nvPr>
        </p:nvSpPr>
        <p:spPr/>
        <p:txBody>
          <a:bodyPr/>
          <a:lstStyle/>
          <a:p>
            <a:fld id="{03970EDF-50F5-4498-8CD3-2D9CBABF93C1}" type="slidenum">
              <a:rPr lang="en-US" smtClean="0"/>
              <a:t>‹#›</a:t>
            </a:fld>
            <a:endParaRPr lang="en-US"/>
          </a:p>
        </p:txBody>
      </p:sp>
    </p:spTree>
    <p:extLst>
      <p:ext uri="{BB962C8B-B14F-4D97-AF65-F5344CB8AC3E}">
        <p14:creationId xmlns:p14="http://schemas.microsoft.com/office/powerpoint/2010/main" val="3401234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865C7-5950-4782-A650-7B47A9BB37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014BF4-B10E-4227-80D6-0DF0223A47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8F949D-A29C-4BFA-839C-A30131287B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EFDCF9-054D-4951-AA34-4C4B67B1B4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CE8738-F328-4D81-8439-BE4AA96735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71D284-C767-438F-8B12-0AE0D38DD120}"/>
              </a:ext>
            </a:extLst>
          </p:cNvPr>
          <p:cNvSpPr>
            <a:spLocks noGrp="1"/>
          </p:cNvSpPr>
          <p:nvPr>
            <p:ph type="dt" sz="half" idx="10"/>
          </p:nvPr>
        </p:nvSpPr>
        <p:spPr/>
        <p:txBody>
          <a:bodyPr/>
          <a:lstStyle/>
          <a:p>
            <a:fld id="{0C8B280B-A174-466A-8B0B-1833E8C3AC10}" type="datetimeFigureOut">
              <a:rPr lang="en-US" smtClean="0"/>
              <a:t>12/11/2020</a:t>
            </a:fld>
            <a:endParaRPr lang="en-US"/>
          </a:p>
        </p:txBody>
      </p:sp>
      <p:sp>
        <p:nvSpPr>
          <p:cNvPr id="8" name="Footer Placeholder 7">
            <a:extLst>
              <a:ext uri="{FF2B5EF4-FFF2-40B4-BE49-F238E27FC236}">
                <a16:creationId xmlns:a16="http://schemas.microsoft.com/office/drawing/2014/main" id="{87868BFC-13DF-422C-A050-6CA0A5A2D9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27F391-6DE8-4225-940C-F947539C6FF1}"/>
              </a:ext>
            </a:extLst>
          </p:cNvPr>
          <p:cNvSpPr>
            <a:spLocks noGrp="1"/>
          </p:cNvSpPr>
          <p:nvPr>
            <p:ph type="sldNum" sz="quarter" idx="12"/>
          </p:nvPr>
        </p:nvSpPr>
        <p:spPr/>
        <p:txBody>
          <a:bodyPr/>
          <a:lstStyle/>
          <a:p>
            <a:fld id="{03970EDF-50F5-4498-8CD3-2D9CBABF93C1}" type="slidenum">
              <a:rPr lang="en-US" smtClean="0"/>
              <a:t>‹#›</a:t>
            </a:fld>
            <a:endParaRPr lang="en-US"/>
          </a:p>
        </p:txBody>
      </p:sp>
    </p:spTree>
    <p:extLst>
      <p:ext uri="{BB962C8B-B14F-4D97-AF65-F5344CB8AC3E}">
        <p14:creationId xmlns:p14="http://schemas.microsoft.com/office/powerpoint/2010/main" val="3773909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F357-18D2-4E21-B011-63DC41482D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7A1231-A528-4733-9A14-F3B717B55D8E}"/>
              </a:ext>
            </a:extLst>
          </p:cNvPr>
          <p:cNvSpPr>
            <a:spLocks noGrp="1"/>
          </p:cNvSpPr>
          <p:nvPr>
            <p:ph type="dt" sz="half" idx="10"/>
          </p:nvPr>
        </p:nvSpPr>
        <p:spPr/>
        <p:txBody>
          <a:bodyPr/>
          <a:lstStyle/>
          <a:p>
            <a:fld id="{0C8B280B-A174-466A-8B0B-1833E8C3AC10}" type="datetimeFigureOut">
              <a:rPr lang="en-US" smtClean="0"/>
              <a:t>12/11/2020</a:t>
            </a:fld>
            <a:endParaRPr lang="en-US"/>
          </a:p>
        </p:txBody>
      </p:sp>
      <p:sp>
        <p:nvSpPr>
          <p:cNvPr id="4" name="Footer Placeholder 3">
            <a:extLst>
              <a:ext uri="{FF2B5EF4-FFF2-40B4-BE49-F238E27FC236}">
                <a16:creationId xmlns:a16="http://schemas.microsoft.com/office/drawing/2014/main" id="{79DD9A3A-B843-4509-84AD-CA38BF1C70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081554-ACA8-47FF-B819-2DA312303D79}"/>
              </a:ext>
            </a:extLst>
          </p:cNvPr>
          <p:cNvSpPr>
            <a:spLocks noGrp="1"/>
          </p:cNvSpPr>
          <p:nvPr>
            <p:ph type="sldNum" sz="quarter" idx="12"/>
          </p:nvPr>
        </p:nvSpPr>
        <p:spPr/>
        <p:txBody>
          <a:bodyPr/>
          <a:lstStyle/>
          <a:p>
            <a:fld id="{03970EDF-50F5-4498-8CD3-2D9CBABF93C1}" type="slidenum">
              <a:rPr lang="en-US" smtClean="0"/>
              <a:t>‹#›</a:t>
            </a:fld>
            <a:endParaRPr lang="en-US"/>
          </a:p>
        </p:txBody>
      </p:sp>
    </p:spTree>
    <p:extLst>
      <p:ext uri="{BB962C8B-B14F-4D97-AF65-F5344CB8AC3E}">
        <p14:creationId xmlns:p14="http://schemas.microsoft.com/office/powerpoint/2010/main" val="364003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ECF047-137E-4838-B6E3-9527024E4CA8}"/>
              </a:ext>
            </a:extLst>
          </p:cNvPr>
          <p:cNvSpPr>
            <a:spLocks noGrp="1"/>
          </p:cNvSpPr>
          <p:nvPr>
            <p:ph type="dt" sz="half" idx="10"/>
          </p:nvPr>
        </p:nvSpPr>
        <p:spPr/>
        <p:txBody>
          <a:bodyPr/>
          <a:lstStyle/>
          <a:p>
            <a:fld id="{0C8B280B-A174-466A-8B0B-1833E8C3AC10}" type="datetimeFigureOut">
              <a:rPr lang="en-US" smtClean="0"/>
              <a:t>12/11/2020</a:t>
            </a:fld>
            <a:endParaRPr lang="en-US"/>
          </a:p>
        </p:txBody>
      </p:sp>
      <p:sp>
        <p:nvSpPr>
          <p:cNvPr id="3" name="Footer Placeholder 2">
            <a:extLst>
              <a:ext uri="{FF2B5EF4-FFF2-40B4-BE49-F238E27FC236}">
                <a16:creationId xmlns:a16="http://schemas.microsoft.com/office/drawing/2014/main" id="{95B9F597-88C6-4669-98D6-548A0A7DAC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48D3EC-4F02-496D-82A8-91DA6A4CC44B}"/>
              </a:ext>
            </a:extLst>
          </p:cNvPr>
          <p:cNvSpPr>
            <a:spLocks noGrp="1"/>
          </p:cNvSpPr>
          <p:nvPr>
            <p:ph type="sldNum" sz="quarter" idx="12"/>
          </p:nvPr>
        </p:nvSpPr>
        <p:spPr/>
        <p:txBody>
          <a:bodyPr/>
          <a:lstStyle/>
          <a:p>
            <a:fld id="{03970EDF-50F5-4498-8CD3-2D9CBABF93C1}" type="slidenum">
              <a:rPr lang="en-US" smtClean="0"/>
              <a:t>‹#›</a:t>
            </a:fld>
            <a:endParaRPr lang="en-US"/>
          </a:p>
        </p:txBody>
      </p:sp>
    </p:spTree>
    <p:extLst>
      <p:ext uri="{BB962C8B-B14F-4D97-AF65-F5344CB8AC3E}">
        <p14:creationId xmlns:p14="http://schemas.microsoft.com/office/powerpoint/2010/main" val="2975388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68972-0545-4738-96AD-8C34FBB885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0F1031-1A8A-471F-8E08-9D745655C8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AD73B0-E349-42CC-8919-45C2A658A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C782AC-9C38-4F43-9F88-00D568012230}"/>
              </a:ext>
            </a:extLst>
          </p:cNvPr>
          <p:cNvSpPr>
            <a:spLocks noGrp="1"/>
          </p:cNvSpPr>
          <p:nvPr>
            <p:ph type="dt" sz="half" idx="10"/>
          </p:nvPr>
        </p:nvSpPr>
        <p:spPr/>
        <p:txBody>
          <a:bodyPr/>
          <a:lstStyle/>
          <a:p>
            <a:fld id="{0C8B280B-A174-466A-8B0B-1833E8C3AC10}" type="datetimeFigureOut">
              <a:rPr lang="en-US" smtClean="0"/>
              <a:t>12/11/2020</a:t>
            </a:fld>
            <a:endParaRPr lang="en-US"/>
          </a:p>
        </p:txBody>
      </p:sp>
      <p:sp>
        <p:nvSpPr>
          <p:cNvPr id="6" name="Footer Placeholder 5">
            <a:extLst>
              <a:ext uri="{FF2B5EF4-FFF2-40B4-BE49-F238E27FC236}">
                <a16:creationId xmlns:a16="http://schemas.microsoft.com/office/drawing/2014/main" id="{C54891CD-C6EF-49F3-A05F-060F06F80A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8AD046-49FC-417A-93BD-D928B323B9DB}"/>
              </a:ext>
            </a:extLst>
          </p:cNvPr>
          <p:cNvSpPr>
            <a:spLocks noGrp="1"/>
          </p:cNvSpPr>
          <p:nvPr>
            <p:ph type="sldNum" sz="quarter" idx="12"/>
          </p:nvPr>
        </p:nvSpPr>
        <p:spPr/>
        <p:txBody>
          <a:bodyPr/>
          <a:lstStyle/>
          <a:p>
            <a:fld id="{03970EDF-50F5-4498-8CD3-2D9CBABF93C1}" type="slidenum">
              <a:rPr lang="en-US" smtClean="0"/>
              <a:t>‹#›</a:t>
            </a:fld>
            <a:endParaRPr lang="en-US"/>
          </a:p>
        </p:txBody>
      </p:sp>
    </p:spTree>
    <p:extLst>
      <p:ext uri="{BB962C8B-B14F-4D97-AF65-F5344CB8AC3E}">
        <p14:creationId xmlns:p14="http://schemas.microsoft.com/office/powerpoint/2010/main" val="1516442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F827B-6CA6-46E1-89DD-DA8339C269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D6CDAF-36AF-4B8A-B9AE-9E60967DD0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3E2B69-5B27-49B7-A23E-C30C40D0D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0CAA62-661F-4535-9A6C-03E66C2E3BB5}"/>
              </a:ext>
            </a:extLst>
          </p:cNvPr>
          <p:cNvSpPr>
            <a:spLocks noGrp="1"/>
          </p:cNvSpPr>
          <p:nvPr>
            <p:ph type="dt" sz="half" idx="10"/>
          </p:nvPr>
        </p:nvSpPr>
        <p:spPr/>
        <p:txBody>
          <a:bodyPr/>
          <a:lstStyle/>
          <a:p>
            <a:fld id="{0C8B280B-A174-466A-8B0B-1833E8C3AC10}" type="datetimeFigureOut">
              <a:rPr lang="en-US" smtClean="0"/>
              <a:t>12/11/2020</a:t>
            </a:fld>
            <a:endParaRPr lang="en-US"/>
          </a:p>
        </p:txBody>
      </p:sp>
      <p:sp>
        <p:nvSpPr>
          <p:cNvPr id="6" name="Footer Placeholder 5">
            <a:extLst>
              <a:ext uri="{FF2B5EF4-FFF2-40B4-BE49-F238E27FC236}">
                <a16:creationId xmlns:a16="http://schemas.microsoft.com/office/drawing/2014/main" id="{4585BE99-8AFB-44AD-9AE4-C883F54355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CB8576-21DE-45F4-B4F8-4D098390629E}"/>
              </a:ext>
            </a:extLst>
          </p:cNvPr>
          <p:cNvSpPr>
            <a:spLocks noGrp="1"/>
          </p:cNvSpPr>
          <p:nvPr>
            <p:ph type="sldNum" sz="quarter" idx="12"/>
          </p:nvPr>
        </p:nvSpPr>
        <p:spPr/>
        <p:txBody>
          <a:bodyPr/>
          <a:lstStyle/>
          <a:p>
            <a:fld id="{03970EDF-50F5-4498-8CD3-2D9CBABF93C1}" type="slidenum">
              <a:rPr lang="en-US" smtClean="0"/>
              <a:t>‹#›</a:t>
            </a:fld>
            <a:endParaRPr lang="en-US"/>
          </a:p>
        </p:txBody>
      </p:sp>
    </p:spTree>
    <p:extLst>
      <p:ext uri="{BB962C8B-B14F-4D97-AF65-F5344CB8AC3E}">
        <p14:creationId xmlns:p14="http://schemas.microsoft.com/office/powerpoint/2010/main" val="2993905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239F56-B9A5-4F53-AAB7-A6D69795EE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90C70F-3661-4F84-BB73-BAC14882C3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3B0ED6-6BBF-47E0-82DF-4420662EE3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B280B-A174-466A-8B0B-1833E8C3AC10}" type="datetimeFigureOut">
              <a:rPr lang="en-US" smtClean="0"/>
              <a:t>12/11/2020</a:t>
            </a:fld>
            <a:endParaRPr lang="en-US"/>
          </a:p>
        </p:txBody>
      </p:sp>
      <p:sp>
        <p:nvSpPr>
          <p:cNvPr id="5" name="Footer Placeholder 4">
            <a:extLst>
              <a:ext uri="{FF2B5EF4-FFF2-40B4-BE49-F238E27FC236}">
                <a16:creationId xmlns:a16="http://schemas.microsoft.com/office/drawing/2014/main" id="{80453D17-531D-4EB7-8222-8D5BB58FD6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8B8908-8056-4675-99AC-B53494E973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970EDF-50F5-4498-8CD3-2D9CBABF93C1}" type="slidenum">
              <a:rPr lang="en-US" smtClean="0"/>
              <a:t>‹#›</a:t>
            </a:fld>
            <a:endParaRPr lang="en-US"/>
          </a:p>
        </p:txBody>
      </p:sp>
    </p:spTree>
    <p:extLst>
      <p:ext uri="{BB962C8B-B14F-4D97-AF65-F5344CB8AC3E}">
        <p14:creationId xmlns:p14="http://schemas.microsoft.com/office/powerpoint/2010/main" val="2636857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88670-EDCE-48DF-8DC5-092A942FB698}"/>
              </a:ext>
            </a:extLst>
          </p:cNvPr>
          <p:cNvSpPr>
            <a:spLocks noGrp="1"/>
          </p:cNvSpPr>
          <p:nvPr>
            <p:ph type="ctrTitle"/>
          </p:nvPr>
        </p:nvSpPr>
        <p:spPr/>
        <p:txBody>
          <a:bodyPr/>
          <a:lstStyle/>
          <a:p>
            <a:r>
              <a:rPr lang="en-US" dirty="0"/>
              <a:t>Selenium</a:t>
            </a:r>
          </a:p>
        </p:txBody>
      </p:sp>
      <p:sp>
        <p:nvSpPr>
          <p:cNvPr id="3" name="Subtitle 2">
            <a:extLst>
              <a:ext uri="{FF2B5EF4-FFF2-40B4-BE49-F238E27FC236}">
                <a16:creationId xmlns:a16="http://schemas.microsoft.com/office/drawing/2014/main" id="{CFEFB351-70BB-4EF4-93DA-B30359169C0E}"/>
              </a:ext>
            </a:extLst>
          </p:cNvPr>
          <p:cNvSpPr>
            <a:spLocks noGrp="1"/>
          </p:cNvSpPr>
          <p:nvPr>
            <p:ph type="subTitle" idx="1"/>
          </p:nvPr>
        </p:nvSpPr>
        <p:spPr/>
        <p:txBody>
          <a:bodyPr/>
          <a:lstStyle/>
          <a:p>
            <a:r>
              <a:rPr lang="en-US" dirty="0"/>
              <a:t>BY ROBINSON FANIO</a:t>
            </a:r>
          </a:p>
        </p:txBody>
      </p:sp>
    </p:spTree>
    <p:extLst>
      <p:ext uri="{BB962C8B-B14F-4D97-AF65-F5344CB8AC3E}">
        <p14:creationId xmlns:p14="http://schemas.microsoft.com/office/powerpoint/2010/main" val="340658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8D17A8-69F5-475E-B70D-1546C398830C}"/>
              </a:ext>
            </a:extLst>
          </p:cNvPr>
          <p:cNvSpPr>
            <a:spLocks noGrp="1"/>
          </p:cNvSpPr>
          <p:nvPr>
            <p:ph idx="4294967295"/>
          </p:nvPr>
        </p:nvSpPr>
        <p:spPr>
          <a:xfrm>
            <a:off x="0" y="0"/>
            <a:ext cx="12192000" cy="6858000"/>
          </a:xfrm>
        </p:spPr>
        <p:txBody>
          <a:bodyPr>
            <a:normAutofit fontScale="25000" lnSpcReduction="20000"/>
          </a:bodyPr>
          <a:lstStyle/>
          <a:p>
            <a:r>
              <a:rPr lang="en-US" sz="9600" dirty="0"/>
              <a:t>Automation/Maven/Selenium/</a:t>
            </a:r>
            <a:r>
              <a:rPr lang="en-US" sz="9600" dirty="0" err="1"/>
              <a:t>TestNg</a:t>
            </a:r>
            <a:endParaRPr lang="en-US" sz="9600" dirty="0"/>
          </a:p>
          <a:p>
            <a:r>
              <a:rPr lang="en-US" sz="9600" dirty="0"/>
              <a:t>How to create Maven project</a:t>
            </a:r>
          </a:p>
          <a:p>
            <a:r>
              <a:rPr lang="en-US" sz="9600" dirty="0"/>
              <a:t>Install Selenium </a:t>
            </a:r>
            <a:r>
              <a:rPr lang="en-US" sz="9600" dirty="0" err="1"/>
              <a:t>Webdriver</a:t>
            </a:r>
            <a:r>
              <a:rPr lang="en-US" sz="9600" dirty="0"/>
              <a:t> dependencies</a:t>
            </a:r>
          </a:p>
          <a:p>
            <a:r>
              <a:rPr lang="en-US" sz="9600" dirty="0"/>
              <a:t>Install </a:t>
            </a:r>
            <a:r>
              <a:rPr lang="en-US" sz="9600" dirty="0" err="1"/>
              <a:t>TestNg</a:t>
            </a:r>
            <a:r>
              <a:rPr lang="en-US" sz="9600" dirty="0"/>
              <a:t> dependencies</a:t>
            </a:r>
          </a:p>
          <a:p>
            <a:r>
              <a:rPr lang="en-US" sz="9600" dirty="0"/>
              <a:t>Element Locators</a:t>
            </a:r>
          </a:p>
          <a:p>
            <a:r>
              <a:rPr lang="en-US" sz="9600" dirty="0" err="1"/>
              <a:t>WebElement</a:t>
            </a:r>
            <a:endParaRPr lang="en-US" sz="9600" dirty="0"/>
          </a:p>
          <a:p>
            <a:r>
              <a:rPr lang="en-US" sz="9600" dirty="0"/>
              <a:t>Select</a:t>
            </a:r>
          </a:p>
          <a:p>
            <a:r>
              <a:rPr lang="en-US" sz="9600" dirty="0"/>
              <a:t>Actions</a:t>
            </a:r>
          </a:p>
          <a:p>
            <a:r>
              <a:rPr lang="en-US" sz="9600" dirty="0" err="1"/>
              <a:t>Javascript</a:t>
            </a:r>
            <a:r>
              <a:rPr lang="en-US" sz="9600" dirty="0"/>
              <a:t> Alert</a:t>
            </a:r>
          </a:p>
          <a:p>
            <a:r>
              <a:rPr lang="en-US" sz="9600" dirty="0"/>
              <a:t>Creating multiple drivers</a:t>
            </a:r>
          </a:p>
          <a:p>
            <a:r>
              <a:rPr lang="en-US" sz="9600" dirty="0"/>
              <a:t>Create a screenshot</a:t>
            </a:r>
          </a:p>
          <a:p>
            <a:r>
              <a:rPr lang="en-US" sz="9600" dirty="0"/>
              <a:t>Assertion</a:t>
            </a:r>
          </a:p>
          <a:p>
            <a:r>
              <a:rPr lang="en-US" sz="9600" dirty="0" err="1"/>
              <a:t>TestNg</a:t>
            </a:r>
            <a:r>
              <a:rPr lang="en-US" sz="9600" dirty="0"/>
              <a:t> xml</a:t>
            </a:r>
          </a:p>
          <a:p>
            <a:r>
              <a:rPr lang="en-US" sz="9600" dirty="0"/>
              <a:t>POM(Page object Model)</a:t>
            </a:r>
          </a:p>
          <a:p>
            <a:r>
              <a:rPr lang="en-US" sz="9600" dirty="0" err="1"/>
              <a:t>pagefactory</a:t>
            </a:r>
            <a:endParaRPr lang="en-US" sz="9600" dirty="0"/>
          </a:p>
          <a:p>
            <a:r>
              <a:rPr lang="en-US" sz="9600" dirty="0"/>
              <a:t>Create Test report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a:t>
            </a:r>
          </a:p>
        </p:txBody>
      </p:sp>
    </p:spTree>
    <p:extLst>
      <p:ext uri="{BB962C8B-B14F-4D97-AF65-F5344CB8AC3E}">
        <p14:creationId xmlns:p14="http://schemas.microsoft.com/office/powerpoint/2010/main" val="1798905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BE6DE-7739-41ED-AD22-727D55BF3D17}"/>
              </a:ext>
            </a:extLst>
          </p:cNvPr>
          <p:cNvSpPr>
            <a:spLocks noGrp="1"/>
          </p:cNvSpPr>
          <p:nvPr>
            <p:ph type="title"/>
          </p:nvPr>
        </p:nvSpPr>
        <p:spPr/>
        <p:txBody>
          <a:bodyPr/>
          <a:lstStyle/>
          <a:p>
            <a:r>
              <a:rPr lang="en-US" dirty="0"/>
              <a:t>Automation</a:t>
            </a:r>
          </a:p>
        </p:txBody>
      </p:sp>
      <p:sp>
        <p:nvSpPr>
          <p:cNvPr id="3" name="Content Placeholder 2">
            <a:extLst>
              <a:ext uri="{FF2B5EF4-FFF2-40B4-BE49-F238E27FC236}">
                <a16:creationId xmlns:a16="http://schemas.microsoft.com/office/drawing/2014/main" id="{F5A97C37-D70C-43C3-9113-334291D4631F}"/>
              </a:ext>
            </a:extLst>
          </p:cNvPr>
          <p:cNvSpPr>
            <a:spLocks noGrp="1"/>
          </p:cNvSpPr>
          <p:nvPr>
            <p:ph idx="1"/>
          </p:nvPr>
        </p:nvSpPr>
        <p:spPr/>
        <p:txBody>
          <a:bodyPr/>
          <a:lstStyle/>
          <a:p>
            <a:r>
              <a:rPr lang="en-US" dirty="0"/>
              <a:t>is a software testing technique that performs using special automated testing software tools to execute a test case </a:t>
            </a:r>
            <a:r>
              <a:rPr lang="en-US" dirty="0" err="1"/>
              <a:t>suite.The</a:t>
            </a:r>
            <a:r>
              <a:rPr lang="en-US" dirty="0"/>
              <a:t> automation testing software can also enter test data into the System Under Test, compare expected and actual results and generate detailed test reports. Test Automation demands considerable investments of money and resources. Successive development cycles will require execution of same test suite repeatedly. </a:t>
            </a:r>
          </a:p>
          <a:p>
            <a:endParaRPr lang="en-US" dirty="0"/>
          </a:p>
        </p:txBody>
      </p:sp>
    </p:spTree>
    <p:extLst>
      <p:ext uri="{BB962C8B-B14F-4D97-AF65-F5344CB8AC3E}">
        <p14:creationId xmlns:p14="http://schemas.microsoft.com/office/powerpoint/2010/main" val="3768570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2859-CDD4-4BB3-9A11-6421CC34A2BD}"/>
              </a:ext>
            </a:extLst>
          </p:cNvPr>
          <p:cNvSpPr>
            <a:spLocks noGrp="1"/>
          </p:cNvSpPr>
          <p:nvPr>
            <p:ph type="title"/>
          </p:nvPr>
        </p:nvSpPr>
        <p:spPr/>
        <p:txBody>
          <a:bodyPr/>
          <a:lstStyle/>
          <a:p>
            <a:r>
              <a:rPr lang="en-US" dirty="0"/>
              <a:t>Maven</a:t>
            </a:r>
          </a:p>
        </p:txBody>
      </p:sp>
      <p:sp>
        <p:nvSpPr>
          <p:cNvPr id="3" name="Content Placeholder 2">
            <a:extLst>
              <a:ext uri="{FF2B5EF4-FFF2-40B4-BE49-F238E27FC236}">
                <a16:creationId xmlns:a16="http://schemas.microsoft.com/office/drawing/2014/main" id="{9837D929-7F38-479B-960E-1467318C014C}"/>
              </a:ext>
            </a:extLst>
          </p:cNvPr>
          <p:cNvSpPr>
            <a:spLocks noGrp="1"/>
          </p:cNvSpPr>
          <p:nvPr>
            <p:ph idx="1"/>
          </p:nvPr>
        </p:nvSpPr>
        <p:spPr/>
        <p:txBody>
          <a:bodyPr/>
          <a:lstStyle/>
          <a:p>
            <a:r>
              <a:rPr lang="en-US" dirty="0"/>
              <a:t>Maven is an automation and management tool developed by Apache Software Foundation. It was initially released on 13 July 2004. In Yiddish language the meaning of Maven is "accumulator of </a:t>
            </a:r>
            <a:r>
              <a:rPr lang="en-US" dirty="0" err="1"/>
              <a:t>knowledge".It</a:t>
            </a:r>
            <a:r>
              <a:rPr lang="en-US" dirty="0"/>
              <a:t> is written in Java Language and used to build and manage projects written in C#, Ruby, Scala, and other languages</a:t>
            </a:r>
          </a:p>
          <a:p>
            <a:endParaRPr lang="en-US" dirty="0"/>
          </a:p>
        </p:txBody>
      </p:sp>
    </p:spTree>
    <p:extLst>
      <p:ext uri="{BB962C8B-B14F-4D97-AF65-F5344CB8AC3E}">
        <p14:creationId xmlns:p14="http://schemas.microsoft.com/office/powerpoint/2010/main" val="90511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C24F-224C-451D-A03E-313B801EA716}"/>
              </a:ext>
            </a:extLst>
          </p:cNvPr>
          <p:cNvSpPr>
            <a:spLocks noGrp="1"/>
          </p:cNvSpPr>
          <p:nvPr>
            <p:ph type="title"/>
          </p:nvPr>
        </p:nvSpPr>
        <p:spPr/>
        <p:txBody>
          <a:bodyPr/>
          <a:lstStyle/>
          <a:p>
            <a:r>
              <a:rPr lang="en-US" dirty="0"/>
              <a:t>Selenium</a:t>
            </a:r>
          </a:p>
        </p:txBody>
      </p:sp>
      <p:sp>
        <p:nvSpPr>
          <p:cNvPr id="3" name="Content Placeholder 2">
            <a:extLst>
              <a:ext uri="{FF2B5EF4-FFF2-40B4-BE49-F238E27FC236}">
                <a16:creationId xmlns:a16="http://schemas.microsoft.com/office/drawing/2014/main" id="{F4451C06-A554-43EB-942D-44A772C25F0B}"/>
              </a:ext>
            </a:extLst>
          </p:cNvPr>
          <p:cNvSpPr>
            <a:spLocks noGrp="1"/>
          </p:cNvSpPr>
          <p:nvPr>
            <p:ph idx="1"/>
          </p:nvPr>
        </p:nvSpPr>
        <p:spPr/>
        <p:txBody>
          <a:bodyPr/>
          <a:lstStyle/>
          <a:p>
            <a:r>
              <a:rPr lang="en-US" dirty="0"/>
              <a:t>is a free (open-source) automated testing framework used to validate web applications across different browsers and platforms. You can use multiple programming languages like Java, C#, Python </a:t>
            </a:r>
            <a:r>
              <a:rPr lang="en-US" dirty="0" err="1"/>
              <a:t>etc</a:t>
            </a:r>
            <a:r>
              <a:rPr lang="en-US" dirty="0"/>
              <a:t> to create Selenium Test Scripts. Testing done using the Selenium tool is usually referred to as Selenium Testing. </a:t>
            </a:r>
          </a:p>
        </p:txBody>
      </p:sp>
    </p:spTree>
    <p:extLst>
      <p:ext uri="{BB962C8B-B14F-4D97-AF65-F5344CB8AC3E}">
        <p14:creationId xmlns:p14="http://schemas.microsoft.com/office/powerpoint/2010/main" val="424532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2EA7-36A8-4F12-9057-DAC25F3B647C}"/>
              </a:ext>
            </a:extLst>
          </p:cNvPr>
          <p:cNvSpPr>
            <a:spLocks noGrp="1"/>
          </p:cNvSpPr>
          <p:nvPr>
            <p:ph type="title"/>
          </p:nvPr>
        </p:nvSpPr>
        <p:spPr/>
        <p:txBody>
          <a:bodyPr/>
          <a:lstStyle/>
          <a:p>
            <a:r>
              <a:rPr lang="en-US" dirty="0"/>
              <a:t>TestNG</a:t>
            </a:r>
          </a:p>
        </p:txBody>
      </p:sp>
      <p:sp>
        <p:nvSpPr>
          <p:cNvPr id="3" name="Content Placeholder 2">
            <a:extLst>
              <a:ext uri="{FF2B5EF4-FFF2-40B4-BE49-F238E27FC236}">
                <a16:creationId xmlns:a16="http://schemas.microsoft.com/office/drawing/2014/main" id="{B6CD532D-DFF7-404B-BC79-50B59F294830}"/>
              </a:ext>
            </a:extLst>
          </p:cNvPr>
          <p:cNvSpPr>
            <a:spLocks noGrp="1"/>
          </p:cNvSpPr>
          <p:nvPr>
            <p:ph idx="1"/>
          </p:nvPr>
        </p:nvSpPr>
        <p:spPr/>
        <p:txBody>
          <a:bodyPr/>
          <a:lstStyle/>
          <a:p>
            <a:r>
              <a:rPr lang="en-US" b="1" dirty="0"/>
              <a:t>TestNG </a:t>
            </a:r>
            <a:r>
              <a:rPr lang="en-US" dirty="0"/>
              <a:t>is an automation testing framework in which NG stands for "Next Generation". TestNG is inspired from </a:t>
            </a:r>
            <a:r>
              <a:rPr lang="en-US" dirty="0" err="1"/>
              <a:t>Junitwhich</a:t>
            </a:r>
            <a:r>
              <a:rPr lang="en-US" dirty="0"/>
              <a:t> uses the annotations (@). Using TestNG, you can generate a proper report, and you can easily come to know how many test cases are passed, failed, and skipped. You can execute the failed test cases separately. </a:t>
            </a:r>
          </a:p>
          <a:p>
            <a:endParaRPr lang="en-US" dirty="0"/>
          </a:p>
        </p:txBody>
      </p:sp>
    </p:spTree>
    <p:extLst>
      <p:ext uri="{BB962C8B-B14F-4D97-AF65-F5344CB8AC3E}">
        <p14:creationId xmlns:p14="http://schemas.microsoft.com/office/powerpoint/2010/main" val="438337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917CE-028C-42DF-A8AC-254B4AB0999A}"/>
              </a:ext>
            </a:extLst>
          </p:cNvPr>
          <p:cNvSpPr>
            <a:spLocks noGrp="1"/>
          </p:cNvSpPr>
          <p:nvPr>
            <p:ph type="title"/>
          </p:nvPr>
        </p:nvSpPr>
        <p:spPr/>
        <p:txBody>
          <a:bodyPr/>
          <a:lstStyle/>
          <a:p>
            <a:r>
              <a:rPr lang="en-US" dirty="0"/>
              <a:t>BREAK TIME</a:t>
            </a:r>
          </a:p>
        </p:txBody>
      </p:sp>
      <p:sp>
        <p:nvSpPr>
          <p:cNvPr id="3" name="Content Placeholder 2">
            <a:extLst>
              <a:ext uri="{FF2B5EF4-FFF2-40B4-BE49-F238E27FC236}">
                <a16:creationId xmlns:a16="http://schemas.microsoft.com/office/drawing/2014/main" id="{57979BB9-81C1-475C-86DB-308C2A5A30C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8358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2951</TotalTime>
  <Words>298</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Selenium</vt:lpstr>
      <vt:lpstr>PowerPoint Presentation</vt:lpstr>
      <vt:lpstr>Automation</vt:lpstr>
      <vt:lpstr>Maven</vt:lpstr>
      <vt:lpstr>Selenium</vt:lpstr>
      <vt:lpstr>TestNG</vt:lpstr>
      <vt:lpstr>BREAK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dc:creator>robfanio81@gmail.com</dc:creator>
  <cp:lastModifiedBy>robfanio81@gmail.com</cp:lastModifiedBy>
  <cp:revision>12</cp:revision>
  <dcterms:created xsi:type="dcterms:W3CDTF">2020-12-11T12:18:31Z</dcterms:created>
  <dcterms:modified xsi:type="dcterms:W3CDTF">2020-12-13T13:30:15Z</dcterms:modified>
</cp:coreProperties>
</file>