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60"/>
  </p:normalViewPr>
  <p:slideViewPr>
    <p:cSldViewPr snapToGrid="0">
      <p:cViewPr>
        <p:scale>
          <a:sx n="70" d="100"/>
          <a:sy n="70" d="100"/>
        </p:scale>
        <p:origin x="8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5835D4-B828-4430-8D2E-9AEB959F98E4}"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311401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5835D4-B828-4430-8D2E-9AEB959F98E4}"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348720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5835D4-B828-4430-8D2E-9AEB959F98E4}"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4118723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78232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US" altLang="en-US" sz="2400" smtClean="0">
                <a:latin typeface="Times New Roman" panose="02020603050405020304"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US" altLang="en-US" sz="2400" smtClean="0">
                <a:latin typeface="Times New Roman" panose="02020603050405020304" pitchFamily="18" charset="0"/>
              </a:endParaRPr>
            </a:p>
          </p:txBody>
        </p:sp>
      </p:grpSp>
      <p:grpSp>
        <p:nvGrpSpPr>
          <p:cNvPr id="7" name="Group 5"/>
          <p:cNvGrpSpPr>
            <a:grpSpLocks/>
          </p:cNvGrpSpPr>
          <p:nvPr/>
        </p:nvGrpSpPr>
        <p:grpSpPr bwMode="auto">
          <a:xfrm>
            <a:off x="4842933" y="4889500"/>
            <a:ext cx="65024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smtClean="0"/>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smtClean="0"/>
            </a:p>
          </p:txBody>
        </p:sp>
      </p:grpSp>
      <p:sp>
        <p:nvSpPr>
          <p:cNvPr id="32776" name="Rectangle 8"/>
          <p:cNvSpPr>
            <a:spLocks noGrp="1" noChangeArrowheads="1"/>
          </p:cNvSpPr>
          <p:nvPr>
            <p:ph type="subTitle" idx="1"/>
          </p:nvPr>
        </p:nvSpPr>
        <p:spPr>
          <a:xfrm>
            <a:off x="6231467" y="2927350"/>
            <a:ext cx="5350933"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smtClean="0"/>
              <a:t>Click to edit Master subtitle style</a:t>
            </a:r>
          </a:p>
        </p:txBody>
      </p:sp>
      <p:sp>
        <p:nvSpPr>
          <p:cNvPr id="32780" name="AutoShape 12"/>
          <p:cNvSpPr>
            <a:spLocks noGrp="1" noChangeArrowheads="1"/>
          </p:cNvSpPr>
          <p:nvPr>
            <p:ph type="ctrTitle" sz="quarter"/>
          </p:nvPr>
        </p:nvSpPr>
        <p:spPr>
          <a:xfrm>
            <a:off x="914400" y="990600"/>
            <a:ext cx="109728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
        <p:nvSpPr>
          <p:cNvPr id="10" name="Date Placeholder 9"/>
          <p:cNvSpPr>
            <a:spLocks noGrp="1" noChangeArrowheads="1"/>
          </p:cNvSpPr>
          <p:nvPr>
            <p:ph type="dt" sz="quarter" idx="10"/>
          </p:nvPr>
        </p:nvSpPr>
        <p:spPr/>
        <p:txBody>
          <a:bodyPr/>
          <a:lstStyle>
            <a:lvl1pPr>
              <a:defRPr>
                <a:solidFill>
                  <a:schemeClr val="bg1"/>
                </a:solidFill>
              </a:defRPr>
            </a:lvl1pPr>
          </a:lstStyle>
          <a:p>
            <a:pPr>
              <a:defRPr/>
            </a:pPr>
            <a:endParaRPr lang="en-US" altLang="en-US"/>
          </a:p>
        </p:txBody>
      </p:sp>
      <p:sp>
        <p:nvSpPr>
          <p:cNvPr id="11" name="Footer Placeholder 10"/>
          <p:cNvSpPr>
            <a:spLocks noGrp="1" noChangeArrowheads="1"/>
          </p:cNvSpPr>
          <p:nvPr>
            <p:ph type="ftr" sz="quarter" idx="11"/>
          </p:nvPr>
        </p:nvSpPr>
        <p:spPr/>
        <p:txBody>
          <a:bodyPr/>
          <a:lstStyle>
            <a:lvl1pPr algn="r">
              <a:defRPr/>
            </a:lvl1pPr>
          </a:lstStyle>
          <a:p>
            <a:pPr>
              <a:defRPr/>
            </a:pPr>
            <a:endParaRPr lang="en-US" altLang="en-US"/>
          </a:p>
        </p:txBody>
      </p:sp>
      <p:sp>
        <p:nvSpPr>
          <p:cNvPr id="12" name="Slide Number Placeholder 11"/>
          <p:cNvSpPr>
            <a:spLocks noGrp="1" noChangeArrowheads="1"/>
          </p:cNvSpPr>
          <p:nvPr>
            <p:ph type="sldNum" sz="quarter" idx="12"/>
          </p:nvPr>
        </p:nvSpPr>
        <p:spPr>
          <a:xfrm>
            <a:off x="101601" y="6248400"/>
            <a:ext cx="783167" cy="488950"/>
          </a:xfrm>
        </p:spPr>
        <p:txBody>
          <a:bodyPr anchorCtr="0"/>
          <a:lstStyle>
            <a:lvl1pPr>
              <a:defRPr/>
            </a:lvl1pPr>
          </a:lstStyle>
          <a:p>
            <a:fld id="{9F3BDC16-4CF6-494D-B88B-59EBD5BF9784}" type="slidenum">
              <a:rPr lang="en-US" altLang="en-US"/>
              <a:pPr/>
              <a:t>‹#›</a:t>
            </a:fld>
            <a:endParaRPr lang="en-US" altLang="en-US"/>
          </a:p>
        </p:txBody>
      </p:sp>
    </p:spTree>
    <p:extLst>
      <p:ext uri="{BB962C8B-B14F-4D97-AF65-F5344CB8AC3E}">
        <p14:creationId xmlns:p14="http://schemas.microsoft.com/office/powerpoint/2010/main" val="2570981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p:cNvSpPr>
            <a:spLocks noGrp="1" noChangeArrowheads="1"/>
          </p:cNvSpPr>
          <p:nvPr>
            <p:ph type="sldNum" sz="quarter" idx="12"/>
          </p:nvPr>
        </p:nvSpPr>
        <p:spPr>
          <a:ln/>
        </p:spPr>
        <p:txBody>
          <a:bodyPr/>
          <a:lstStyle>
            <a:lvl1pPr>
              <a:defRPr/>
            </a:lvl1pPr>
          </a:lstStyle>
          <a:p>
            <a:fld id="{3C6A64BE-54A7-4DB6-B34C-DFE58C69A9FE}" type="slidenum">
              <a:rPr lang="en-US" altLang="en-US"/>
              <a:pPr/>
              <a:t>‹#›</a:t>
            </a:fld>
            <a:endParaRPr lang="en-US" altLang="en-US"/>
          </a:p>
        </p:txBody>
      </p:sp>
    </p:spTree>
    <p:extLst>
      <p:ext uri="{BB962C8B-B14F-4D97-AF65-F5344CB8AC3E}">
        <p14:creationId xmlns:p14="http://schemas.microsoft.com/office/powerpoint/2010/main" val="253747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p:cNvSpPr>
            <a:spLocks noGrp="1" noChangeArrowheads="1"/>
          </p:cNvSpPr>
          <p:nvPr>
            <p:ph type="sldNum" sz="quarter" idx="12"/>
          </p:nvPr>
        </p:nvSpPr>
        <p:spPr>
          <a:ln/>
        </p:spPr>
        <p:txBody>
          <a:bodyPr/>
          <a:lstStyle>
            <a:lvl1pPr>
              <a:defRPr/>
            </a:lvl1pPr>
          </a:lstStyle>
          <a:p>
            <a:fld id="{BA3D3772-A42E-4A0C-86CC-FB7916B825AF}" type="slidenum">
              <a:rPr lang="en-US" altLang="en-US"/>
              <a:pPr/>
              <a:t>‹#›</a:t>
            </a:fld>
            <a:endParaRPr lang="en-US" altLang="en-US"/>
          </a:p>
        </p:txBody>
      </p:sp>
    </p:spTree>
    <p:extLst>
      <p:ext uri="{BB962C8B-B14F-4D97-AF65-F5344CB8AC3E}">
        <p14:creationId xmlns:p14="http://schemas.microsoft.com/office/powerpoint/2010/main" val="394781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1" y="2362201"/>
            <a:ext cx="5027084"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47884" y="2362201"/>
            <a:ext cx="502708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p:cNvSpPr>
            <a:spLocks noGrp="1" noChangeArrowheads="1"/>
          </p:cNvSpPr>
          <p:nvPr>
            <p:ph type="sldNum" sz="quarter" idx="12"/>
          </p:nvPr>
        </p:nvSpPr>
        <p:spPr>
          <a:ln/>
        </p:spPr>
        <p:txBody>
          <a:bodyPr/>
          <a:lstStyle>
            <a:lvl1pPr>
              <a:defRPr/>
            </a:lvl1pPr>
          </a:lstStyle>
          <a:p>
            <a:fld id="{D888E7D8-8160-4534-ABD1-D72A38F6B133}" type="slidenum">
              <a:rPr lang="en-US" altLang="en-US"/>
              <a:pPr/>
              <a:t>‹#›</a:t>
            </a:fld>
            <a:endParaRPr lang="en-US" altLang="en-US"/>
          </a:p>
        </p:txBody>
      </p:sp>
    </p:spTree>
    <p:extLst>
      <p:ext uri="{BB962C8B-B14F-4D97-AF65-F5344CB8AC3E}">
        <p14:creationId xmlns:p14="http://schemas.microsoft.com/office/powerpoint/2010/main" val="3797131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3"/>
          <p:cNvSpPr>
            <a:spLocks noGrp="1" noChangeArrowheads="1"/>
          </p:cNvSpPr>
          <p:nvPr>
            <p:ph type="sldNum" sz="quarter" idx="12"/>
          </p:nvPr>
        </p:nvSpPr>
        <p:spPr>
          <a:ln/>
        </p:spPr>
        <p:txBody>
          <a:bodyPr/>
          <a:lstStyle>
            <a:lvl1pPr>
              <a:defRPr/>
            </a:lvl1pPr>
          </a:lstStyle>
          <a:p>
            <a:fld id="{564792F4-013C-436D-AB4E-FB657EC74858}" type="slidenum">
              <a:rPr lang="en-US" altLang="en-US"/>
              <a:pPr/>
              <a:t>‹#›</a:t>
            </a:fld>
            <a:endParaRPr lang="en-US" altLang="en-US"/>
          </a:p>
        </p:txBody>
      </p:sp>
    </p:spTree>
    <p:extLst>
      <p:ext uri="{BB962C8B-B14F-4D97-AF65-F5344CB8AC3E}">
        <p14:creationId xmlns:p14="http://schemas.microsoft.com/office/powerpoint/2010/main" val="22391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3"/>
          <p:cNvSpPr>
            <a:spLocks noGrp="1" noChangeArrowheads="1"/>
          </p:cNvSpPr>
          <p:nvPr>
            <p:ph type="sldNum" sz="quarter" idx="12"/>
          </p:nvPr>
        </p:nvSpPr>
        <p:spPr>
          <a:ln/>
        </p:spPr>
        <p:txBody>
          <a:bodyPr/>
          <a:lstStyle>
            <a:lvl1pPr>
              <a:defRPr/>
            </a:lvl1pPr>
          </a:lstStyle>
          <a:p>
            <a:fld id="{323263A9-7724-41ED-B5EB-9E6D22886306}" type="slidenum">
              <a:rPr lang="en-US" altLang="en-US"/>
              <a:pPr/>
              <a:t>‹#›</a:t>
            </a:fld>
            <a:endParaRPr lang="en-US" altLang="en-US"/>
          </a:p>
        </p:txBody>
      </p:sp>
    </p:spTree>
    <p:extLst>
      <p:ext uri="{BB962C8B-B14F-4D97-AF65-F5344CB8AC3E}">
        <p14:creationId xmlns:p14="http://schemas.microsoft.com/office/powerpoint/2010/main" val="586145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3"/>
          <p:cNvSpPr>
            <a:spLocks noGrp="1" noChangeArrowheads="1"/>
          </p:cNvSpPr>
          <p:nvPr>
            <p:ph type="sldNum" sz="quarter" idx="12"/>
          </p:nvPr>
        </p:nvSpPr>
        <p:spPr>
          <a:ln/>
        </p:spPr>
        <p:txBody>
          <a:bodyPr/>
          <a:lstStyle>
            <a:lvl1pPr>
              <a:defRPr/>
            </a:lvl1pPr>
          </a:lstStyle>
          <a:p>
            <a:fld id="{C441E30A-505C-44C8-A5C2-3841B87EDD3A}" type="slidenum">
              <a:rPr lang="en-US" altLang="en-US"/>
              <a:pPr/>
              <a:t>‹#›</a:t>
            </a:fld>
            <a:endParaRPr lang="en-US" altLang="en-US"/>
          </a:p>
        </p:txBody>
      </p:sp>
    </p:spTree>
    <p:extLst>
      <p:ext uri="{BB962C8B-B14F-4D97-AF65-F5344CB8AC3E}">
        <p14:creationId xmlns:p14="http://schemas.microsoft.com/office/powerpoint/2010/main" val="10704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p:cNvSpPr>
            <a:spLocks noGrp="1" noChangeArrowheads="1"/>
          </p:cNvSpPr>
          <p:nvPr>
            <p:ph type="sldNum" sz="quarter" idx="12"/>
          </p:nvPr>
        </p:nvSpPr>
        <p:spPr>
          <a:ln/>
        </p:spPr>
        <p:txBody>
          <a:bodyPr/>
          <a:lstStyle>
            <a:lvl1pPr>
              <a:defRPr/>
            </a:lvl1pPr>
          </a:lstStyle>
          <a:p>
            <a:fld id="{85A74BF5-679B-488C-B8A7-99C252EA01F4}" type="slidenum">
              <a:rPr lang="en-US" altLang="en-US"/>
              <a:pPr/>
              <a:t>‹#›</a:t>
            </a:fld>
            <a:endParaRPr lang="en-US" altLang="en-US"/>
          </a:p>
        </p:txBody>
      </p:sp>
    </p:spTree>
    <p:extLst>
      <p:ext uri="{BB962C8B-B14F-4D97-AF65-F5344CB8AC3E}">
        <p14:creationId xmlns:p14="http://schemas.microsoft.com/office/powerpoint/2010/main" val="67288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5835D4-B828-4430-8D2E-9AEB959F98E4}"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3351111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p:cNvSpPr>
            <a:spLocks noGrp="1" noChangeArrowheads="1"/>
          </p:cNvSpPr>
          <p:nvPr>
            <p:ph type="sldNum" sz="quarter" idx="12"/>
          </p:nvPr>
        </p:nvSpPr>
        <p:spPr>
          <a:ln/>
        </p:spPr>
        <p:txBody>
          <a:bodyPr/>
          <a:lstStyle>
            <a:lvl1pPr>
              <a:defRPr/>
            </a:lvl1pPr>
          </a:lstStyle>
          <a:p>
            <a:fld id="{DB640F4E-1841-4C50-9E19-95C513E92A0F}" type="slidenum">
              <a:rPr lang="en-US" altLang="en-US"/>
              <a:pPr/>
              <a:t>‹#›</a:t>
            </a:fld>
            <a:endParaRPr lang="en-US" altLang="en-US"/>
          </a:p>
        </p:txBody>
      </p:sp>
    </p:spTree>
    <p:extLst>
      <p:ext uri="{BB962C8B-B14F-4D97-AF65-F5344CB8AC3E}">
        <p14:creationId xmlns:p14="http://schemas.microsoft.com/office/powerpoint/2010/main" val="23677114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p:cNvSpPr>
            <a:spLocks noGrp="1" noChangeArrowheads="1"/>
          </p:cNvSpPr>
          <p:nvPr>
            <p:ph type="sldNum" sz="quarter" idx="12"/>
          </p:nvPr>
        </p:nvSpPr>
        <p:spPr>
          <a:ln/>
        </p:spPr>
        <p:txBody>
          <a:bodyPr/>
          <a:lstStyle>
            <a:lvl1pPr>
              <a:defRPr/>
            </a:lvl1pPr>
          </a:lstStyle>
          <a:p>
            <a:fld id="{A4E40AC5-E96C-4413-B579-4905882A4AE0}" type="slidenum">
              <a:rPr lang="en-US" altLang="en-US"/>
              <a:pPr/>
              <a:t>‹#›</a:t>
            </a:fld>
            <a:endParaRPr lang="en-US" altLang="en-US"/>
          </a:p>
        </p:txBody>
      </p:sp>
    </p:spTree>
    <p:extLst>
      <p:ext uri="{BB962C8B-B14F-4D97-AF65-F5344CB8AC3E}">
        <p14:creationId xmlns:p14="http://schemas.microsoft.com/office/powerpoint/2010/main" val="892403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0800" y="762001"/>
            <a:ext cx="26416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0" y="762001"/>
            <a:ext cx="77216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p:cNvSpPr>
            <a:spLocks noGrp="1" noChangeArrowheads="1"/>
          </p:cNvSpPr>
          <p:nvPr>
            <p:ph type="sldNum" sz="quarter" idx="12"/>
          </p:nvPr>
        </p:nvSpPr>
        <p:spPr>
          <a:ln/>
        </p:spPr>
        <p:txBody>
          <a:bodyPr/>
          <a:lstStyle>
            <a:lvl1pPr>
              <a:defRPr/>
            </a:lvl1pPr>
          </a:lstStyle>
          <a:p>
            <a:fld id="{E2ACD35A-A345-476C-B44F-4444BC9355DC}" type="slidenum">
              <a:rPr lang="en-US" altLang="en-US"/>
              <a:pPr/>
              <a:t>‹#›</a:t>
            </a:fld>
            <a:endParaRPr lang="en-US" altLang="en-US"/>
          </a:p>
        </p:txBody>
      </p:sp>
    </p:spTree>
    <p:extLst>
      <p:ext uri="{BB962C8B-B14F-4D97-AF65-F5344CB8AC3E}">
        <p14:creationId xmlns:p14="http://schemas.microsoft.com/office/powerpoint/2010/main" val="3508177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7C8388-7CD9-4E52-BD40-C44A483133B5}"/>
              </a:ext>
            </a:extLst>
          </p:cNvPr>
          <p:cNvSpPr>
            <a:spLocks noChangeArrowheads="1"/>
          </p:cNvSpPr>
          <p:nvPr/>
        </p:nvSpPr>
        <p:spPr bwMode="auto">
          <a:xfrm>
            <a:off x="1771651" y="1295401"/>
            <a:ext cx="8648700" cy="3152775"/>
          </a:xfrm>
          <a:prstGeom prst="rect">
            <a:avLst/>
          </a:prstGeom>
          <a:noFill/>
          <a:ln w="3175">
            <a:solidFill>
              <a:schemeClr val="bg1"/>
            </a:solidFill>
            <a:miter lim="800000"/>
            <a:headEnd/>
            <a:tailEnd/>
          </a:ln>
          <a:effectLst>
            <a:outerShdw blurRad="63500" sx="100500" sy="1005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News Gothic MT"/>
                <a:cs typeface="Arial" panose="020B0604020202020204" pitchFamily="34" charset="0"/>
              </a:defRPr>
            </a:lvl1pPr>
            <a:lvl2pPr marL="742950" indent="-285750">
              <a:defRPr>
                <a:solidFill>
                  <a:schemeClr val="tx1"/>
                </a:solidFill>
                <a:latin typeface="News Gothic MT"/>
                <a:cs typeface="Arial" panose="020B0604020202020204" pitchFamily="34" charset="0"/>
              </a:defRPr>
            </a:lvl2pPr>
            <a:lvl3pPr marL="1143000" indent="-228600">
              <a:defRPr>
                <a:solidFill>
                  <a:schemeClr val="tx1"/>
                </a:solidFill>
                <a:latin typeface="News Gothic MT"/>
                <a:cs typeface="Arial" panose="020B0604020202020204" pitchFamily="34" charset="0"/>
              </a:defRPr>
            </a:lvl3pPr>
            <a:lvl4pPr marL="1600200" indent="-228600">
              <a:defRPr>
                <a:solidFill>
                  <a:schemeClr val="tx1"/>
                </a:solidFill>
                <a:latin typeface="News Gothic MT"/>
                <a:cs typeface="Arial" panose="020B0604020202020204" pitchFamily="34" charset="0"/>
              </a:defRPr>
            </a:lvl4pPr>
            <a:lvl5pPr marL="2057400" indent="-228600">
              <a:defRPr>
                <a:solidFill>
                  <a:schemeClr val="tx1"/>
                </a:solidFill>
                <a:latin typeface="News Gothic MT"/>
                <a:cs typeface="Arial" panose="020B0604020202020204" pitchFamily="34" charset="0"/>
              </a:defRPr>
            </a:lvl5pPr>
            <a:lvl6pPr marL="2514600" indent="-228600" eaLnBrk="0" fontAlgn="base" hangingPunct="0">
              <a:spcBef>
                <a:spcPct val="0"/>
              </a:spcBef>
              <a:spcAft>
                <a:spcPct val="0"/>
              </a:spcAft>
              <a:defRPr>
                <a:solidFill>
                  <a:schemeClr val="tx1"/>
                </a:solidFill>
                <a:latin typeface="News Gothic MT"/>
                <a:cs typeface="Arial" panose="020B0604020202020204" pitchFamily="34" charset="0"/>
              </a:defRPr>
            </a:lvl6pPr>
            <a:lvl7pPr marL="2971800" indent="-228600" eaLnBrk="0" fontAlgn="base" hangingPunct="0">
              <a:spcBef>
                <a:spcPct val="0"/>
              </a:spcBef>
              <a:spcAft>
                <a:spcPct val="0"/>
              </a:spcAft>
              <a:defRPr>
                <a:solidFill>
                  <a:schemeClr val="tx1"/>
                </a:solidFill>
                <a:latin typeface="News Gothic MT"/>
                <a:cs typeface="Arial" panose="020B0604020202020204" pitchFamily="34" charset="0"/>
              </a:defRPr>
            </a:lvl7pPr>
            <a:lvl8pPr marL="3429000" indent="-228600" eaLnBrk="0" fontAlgn="base" hangingPunct="0">
              <a:spcBef>
                <a:spcPct val="0"/>
              </a:spcBef>
              <a:spcAft>
                <a:spcPct val="0"/>
              </a:spcAft>
              <a:defRPr>
                <a:solidFill>
                  <a:schemeClr val="tx1"/>
                </a:solidFill>
                <a:latin typeface="News Gothic MT"/>
                <a:cs typeface="Arial" panose="020B0604020202020204" pitchFamily="34" charset="0"/>
              </a:defRPr>
            </a:lvl8pPr>
            <a:lvl9pPr marL="3886200" indent="-228600" eaLnBrk="0" fontAlgn="base" hangingPunct="0">
              <a:spcBef>
                <a:spcPct val="0"/>
              </a:spcBef>
              <a:spcAft>
                <a:spcPct val="0"/>
              </a:spcAft>
              <a:defRPr>
                <a:solidFill>
                  <a:schemeClr val="tx1"/>
                </a:solidFill>
                <a:latin typeface="News Gothic MT"/>
                <a:cs typeface="Arial" panose="020B0604020202020204" pitchFamily="34" charset="0"/>
              </a:defRPr>
            </a:lvl9pPr>
          </a:lstStyle>
          <a:p>
            <a:pPr eaLnBrk="1" hangingPunct="1">
              <a:spcBef>
                <a:spcPts val="2000"/>
              </a:spcBef>
              <a:buClr>
                <a:srgbClr val="6FB7D7"/>
              </a:buClr>
              <a:buSzPct val="110000"/>
              <a:buFont typeface="Wingdings 2" panose="05020102010507070707" pitchFamily="18" charset="2"/>
              <a:buNone/>
              <a:defRPr/>
            </a:pPr>
            <a:endParaRPr lang="en-US" altLang="en-US" sz="3200">
              <a:solidFill>
                <a:srgbClr val="595959"/>
              </a:solidFill>
            </a:endParaRPr>
          </a:p>
        </p:txBody>
      </p:sp>
      <p:sp>
        <p:nvSpPr>
          <p:cNvPr id="2" name="Title 1"/>
          <p:cNvSpPr>
            <a:spLocks noGrp="1"/>
          </p:cNvSpPr>
          <p:nvPr>
            <p:ph type="ctrTitle"/>
          </p:nvPr>
        </p:nvSpPr>
        <p:spPr>
          <a:xfrm>
            <a:off x="1763895" y="1524000"/>
            <a:ext cx="8664211" cy="1724867"/>
          </a:xfrm>
        </p:spPr>
        <p:txBody>
          <a:bodyPr rtlCol="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63895" y="3299013"/>
            <a:ext cx="8664212"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Date Placeholder 3">
            <a:extLst>
              <a:ext uri="{FF2B5EF4-FFF2-40B4-BE49-F238E27FC236}">
                <a16:creationId xmlns:a16="http://schemas.microsoft.com/office/drawing/2014/main" id="{709321BC-6708-489A-8995-E58C072B32E2}"/>
              </a:ext>
            </a:extLst>
          </p:cNvPr>
          <p:cNvSpPr>
            <a:spLocks noGrp="1"/>
          </p:cNvSpPr>
          <p:nvPr>
            <p:ph type="dt" sz="half" idx="10"/>
          </p:nvPr>
        </p:nvSpPr>
        <p:spPr/>
        <p:txBody>
          <a:bodyPr/>
          <a:lstStyle>
            <a:lvl1pPr>
              <a:defRPr smtClean="0"/>
            </a:lvl1pPr>
          </a:lstStyle>
          <a:p>
            <a:pPr>
              <a:defRPr/>
            </a:pPr>
            <a:fld id="{CC30870E-6ACF-4501-AA4C-809F071B572A}" type="datetime7">
              <a:rPr lang="en-US" altLang="en-US"/>
              <a:pPr>
                <a:defRPr/>
              </a:pPr>
              <a:t>Jul-19</a:t>
            </a:fld>
            <a:endParaRPr lang="en-US" altLang="en-US"/>
          </a:p>
        </p:txBody>
      </p:sp>
      <p:sp>
        <p:nvSpPr>
          <p:cNvPr id="6" name="Footer Placeholder 4">
            <a:extLst>
              <a:ext uri="{FF2B5EF4-FFF2-40B4-BE49-F238E27FC236}">
                <a16:creationId xmlns:a16="http://schemas.microsoft.com/office/drawing/2014/main" id="{A8896378-B571-416A-A86F-250F0BC9D66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22CF5AF8-8DA2-483B-B657-05ACF6EEB12B}"/>
              </a:ext>
            </a:extLst>
          </p:cNvPr>
          <p:cNvSpPr>
            <a:spLocks noGrp="1"/>
          </p:cNvSpPr>
          <p:nvPr>
            <p:ph type="sldNum" sz="quarter" idx="12"/>
          </p:nvPr>
        </p:nvSpPr>
        <p:spPr/>
        <p:txBody>
          <a:bodyPr/>
          <a:lstStyle>
            <a:lvl1pPr>
              <a:defRPr/>
            </a:lvl1pPr>
          </a:lstStyle>
          <a:p>
            <a:fld id="{BB31341F-8494-4DC0-8CA8-3569124FD2AD}" type="slidenum">
              <a:rPr lang="en-US" altLang="en-US"/>
              <a:pPr/>
              <a:t>‹#›</a:t>
            </a:fld>
            <a:endParaRPr lang="en-US" altLang="en-US"/>
          </a:p>
        </p:txBody>
      </p:sp>
    </p:spTree>
    <p:extLst>
      <p:ext uri="{BB962C8B-B14F-4D97-AF65-F5344CB8AC3E}">
        <p14:creationId xmlns:p14="http://schemas.microsoft.com/office/powerpoint/2010/main" val="3566734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E1D7D128-3302-4AC7-BA0C-DBCA5EA1138B}" type="datetime7">
              <a:rPr lang="en-US" altLang="en-US"/>
              <a:pPr>
                <a:defRPr/>
              </a:pPr>
              <a:t>Jul-19</a:t>
            </a:fld>
            <a:endParaRPr lang="en-US" altLang="en-US"/>
          </a:p>
        </p:txBody>
      </p:sp>
      <p:sp>
        <p:nvSpPr>
          <p:cNvPr id="5"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19EF53B8-50FA-4FA3-95F1-CDD73C6330F6}" type="slidenum">
              <a:rPr lang="en-US" altLang="en-US"/>
              <a:pPr/>
              <a:t>‹#›</a:t>
            </a:fld>
            <a:endParaRPr lang="en-US" altLang="en-US"/>
          </a:p>
        </p:txBody>
      </p:sp>
    </p:spTree>
    <p:extLst>
      <p:ext uri="{BB962C8B-B14F-4D97-AF65-F5344CB8AC3E}">
        <p14:creationId xmlns:p14="http://schemas.microsoft.com/office/powerpoint/2010/main" val="2848879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84718" y="3352802"/>
            <a:ext cx="11222567" cy="1470025"/>
          </a:xfrm>
        </p:spPr>
        <p:txBody>
          <a:bodyPr/>
          <a:lstStyle/>
          <a:p>
            <a:r>
              <a:rPr lang="en-US"/>
              <a:t>Click to edit Master title style</a:t>
            </a:r>
            <a:endParaRPr dirty="0"/>
          </a:p>
        </p:txBody>
      </p:sp>
      <p:sp>
        <p:nvSpPr>
          <p:cNvPr id="3" name="Subtitle 2"/>
          <p:cNvSpPr>
            <a:spLocks noGrp="1"/>
          </p:cNvSpPr>
          <p:nvPr>
            <p:ph type="subTitle" idx="1"/>
          </p:nvPr>
        </p:nvSpPr>
        <p:spPr>
          <a:xfrm>
            <a:off x="484718" y="4771030"/>
            <a:ext cx="11222567"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2"/>
          <p:cNvSpPr>
            <a:spLocks noGrp="1"/>
          </p:cNvSpPr>
          <p:nvPr>
            <p:ph type="pic" idx="13"/>
          </p:nvPr>
        </p:nvSpPr>
        <p:spPr>
          <a:xfrm>
            <a:off x="494640" y="363538"/>
            <a:ext cx="1120272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5" name="Date Placeholder 3">
            <a:extLst>
              <a:ext uri="{FF2B5EF4-FFF2-40B4-BE49-F238E27FC236}">
                <a16:creationId xmlns:a16="http://schemas.microsoft.com/office/drawing/2014/main" id="{1AAA2EB7-3A92-4D23-9E98-C648D24E921F}"/>
              </a:ext>
            </a:extLst>
          </p:cNvPr>
          <p:cNvSpPr>
            <a:spLocks noGrp="1"/>
          </p:cNvSpPr>
          <p:nvPr>
            <p:ph type="dt" sz="half" idx="14"/>
          </p:nvPr>
        </p:nvSpPr>
        <p:spPr/>
        <p:txBody>
          <a:bodyPr/>
          <a:lstStyle>
            <a:lvl1pPr>
              <a:defRPr/>
            </a:lvl1pPr>
          </a:lstStyle>
          <a:p>
            <a:pPr>
              <a:defRPr/>
            </a:pPr>
            <a:fld id="{5EB23732-AAE3-4086-AE45-54B5DD82AADE}" type="datetime7">
              <a:rPr lang="en-US" altLang="en-US"/>
              <a:pPr>
                <a:defRPr/>
              </a:pPr>
              <a:t>Jul-19</a:t>
            </a:fld>
            <a:endParaRPr lang="en-US" altLang="en-US"/>
          </a:p>
        </p:txBody>
      </p:sp>
      <p:sp>
        <p:nvSpPr>
          <p:cNvPr id="6" name="Footer Placeholder 4">
            <a:extLst>
              <a:ext uri="{FF2B5EF4-FFF2-40B4-BE49-F238E27FC236}">
                <a16:creationId xmlns:a16="http://schemas.microsoft.com/office/drawing/2014/main" id="{50875FB4-839A-49AC-8447-FFC9FD63CB8B}"/>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C21AC7E-3C59-421D-8E67-99562C059AA5}"/>
              </a:ext>
            </a:extLst>
          </p:cNvPr>
          <p:cNvSpPr>
            <a:spLocks noGrp="1"/>
          </p:cNvSpPr>
          <p:nvPr>
            <p:ph type="sldNum" sz="quarter" idx="16"/>
          </p:nvPr>
        </p:nvSpPr>
        <p:spPr/>
        <p:txBody>
          <a:bodyPr/>
          <a:lstStyle>
            <a:lvl1pPr>
              <a:defRPr/>
            </a:lvl1pPr>
          </a:lstStyle>
          <a:p>
            <a:fld id="{C553F08C-F30F-4122-883A-F77AF3CC55F4}" type="slidenum">
              <a:rPr lang="en-US" altLang="en-US"/>
              <a:pPr/>
              <a:t>‹#›</a:t>
            </a:fld>
            <a:endParaRPr lang="en-US" altLang="en-US"/>
          </a:p>
        </p:txBody>
      </p:sp>
    </p:spTree>
    <p:extLst>
      <p:ext uri="{BB962C8B-B14F-4D97-AF65-F5344CB8AC3E}">
        <p14:creationId xmlns:p14="http://schemas.microsoft.com/office/powerpoint/2010/main" val="27521415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2367" y="2403145"/>
            <a:ext cx="10742084" cy="1362075"/>
          </a:xfrm>
        </p:spPr>
        <p:txBody>
          <a:bodyPr/>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732367" y="3736006"/>
            <a:ext cx="10742084" cy="1500187"/>
          </a:xfrm>
        </p:spPr>
        <p:txBody>
          <a:bodyPr>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05D4B59B-8467-4CCB-B9B4-BEB2220C7B74}" type="datetime7">
              <a:rPr lang="en-US" altLang="en-US"/>
              <a:pPr>
                <a:defRPr/>
              </a:pPr>
              <a:t>Jul-19</a:t>
            </a:fld>
            <a:endParaRPr lang="en-US" altLang="en-US"/>
          </a:p>
        </p:txBody>
      </p:sp>
      <p:sp>
        <p:nvSpPr>
          <p:cNvPr id="5"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D64C4C26-CCA1-40AC-8A56-E95FD441C2AB}" type="slidenum">
              <a:rPr lang="en-US" altLang="en-US"/>
              <a:pPr/>
              <a:t>‹#›</a:t>
            </a:fld>
            <a:endParaRPr lang="en-US" altLang="en-US"/>
          </a:p>
        </p:txBody>
      </p:sp>
    </p:spTree>
    <p:extLst>
      <p:ext uri="{BB962C8B-B14F-4D97-AF65-F5344CB8AC3E}">
        <p14:creationId xmlns:p14="http://schemas.microsoft.com/office/powerpoint/2010/main" val="23318612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2367" y="107576"/>
            <a:ext cx="10723035" cy="1336956"/>
          </a:xfrm>
        </p:spPr>
        <p:txBody>
          <a:bodyPr/>
          <a:lstStyle/>
          <a:p>
            <a:r>
              <a:rPr lang="en-US"/>
              <a:t>Click to edit Master title style</a:t>
            </a:r>
            <a:endParaRPr/>
          </a:p>
        </p:txBody>
      </p:sp>
      <p:sp>
        <p:nvSpPr>
          <p:cNvPr id="3" name="Content Placeholder 2"/>
          <p:cNvSpPr>
            <a:spLocks noGrp="1"/>
          </p:cNvSpPr>
          <p:nvPr>
            <p:ph sz="half" idx="1"/>
          </p:nvPr>
        </p:nvSpPr>
        <p:spPr>
          <a:xfrm>
            <a:off x="732367" y="1600201"/>
            <a:ext cx="512064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34761" y="1600201"/>
            <a:ext cx="512064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883387F5-2B83-4E51-ADAA-116D38ABA05F}" type="datetime7">
              <a:rPr lang="en-US" altLang="en-US"/>
              <a:pPr>
                <a:defRPr/>
              </a:pPr>
              <a:t>Jul-19</a:t>
            </a:fld>
            <a:endParaRPr lang="en-US" altLang="en-US"/>
          </a:p>
        </p:txBody>
      </p:sp>
      <p:sp>
        <p:nvSpPr>
          <p:cNvPr id="6"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81CA0D36-2A6A-4488-B4F4-49ABA8BCED75}" type="slidenum">
              <a:rPr lang="en-US" altLang="en-US"/>
              <a:pPr/>
              <a:t>‹#›</a:t>
            </a:fld>
            <a:endParaRPr lang="en-US" altLang="en-US"/>
          </a:p>
        </p:txBody>
      </p:sp>
    </p:spTree>
    <p:extLst>
      <p:ext uri="{BB962C8B-B14F-4D97-AF65-F5344CB8AC3E}">
        <p14:creationId xmlns:p14="http://schemas.microsoft.com/office/powerpoint/2010/main" val="24476344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2365" y="107576"/>
            <a:ext cx="10723035"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32365" y="1453225"/>
            <a:ext cx="512064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2365" y="2347416"/>
            <a:ext cx="512064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34760" y="1453225"/>
            <a:ext cx="512064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4760" y="2347416"/>
            <a:ext cx="512064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3CF6CB53-603F-41AC-AD18-0D1EFC370D9A}" type="datetime7">
              <a:rPr lang="en-US" altLang="en-US"/>
              <a:pPr>
                <a:defRPr/>
              </a:pPr>
              <a:t>Jul-19</a:t>
            </a:fld>
            <a:endParaRPr lang="en-US" altLang="en-US"/>
          </a:p>
        </p:txBody>
      </p:sp>
      <p:sp>
        <p:nvSpPr>
          <p:cNvPr id="8"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79E21F10-E310-4E13-806F-61C53546B8EE}" type="slidenum">
              <a:rPr lang="en-US" altLang="en-US"/>
              <a:pPr/>
              <a:t>‹#›</a:t>
            </a:fld>
            <a:endParaRPr lang="en-US" altLang="en-US"/>
          </a:p>
        </p:txBody>
      </p:sp>
    </p:spTree>
    <p:extLst>
      <p:ext uri="{BB962C8B-B14F-4D97-AF65-F5344CB8AC3E}">
        <p14:creationId xmlns:p14="http://schemas.microsoft.com/office/powerpoint/2010/main" val="21688967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49E15FE3-F132-4D3E-8AB7-BDC958479F5B}" type="datetime7">
              <a:rPr lang="en-US" altLang="en-US"/>
              <a:pPr>
                <a:defRPr/>
              </a:pPr>
              <a:t>Jul-19</a:t>
            </a:fld>
            <a:endParaRPr lang="en-US" altLang="en-US"/>
          </a:p>
        </p:txBody>
      </p:sp>
      <p:sp>
        <p:nvSpPr>
          <p:cNvPr id="4"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843CF02E-C414-4BD2-BF31-B2BF5548E66E}" type="slidenum">
              <a:rPr lang="en-US" altLang="en-US"/>
              <a:pPr/>
              <a:t>‹#›</a:t>
            </a:fld>
            <a:endParaRPr lang="en-US" altLang="en-US"/>
          </a:p>
        </p:txBody>
      </p:sp>
    </p:spTree>
    <p:extLst>
      <p:ext uri="{BB962C8B-B14F-4D97-AF65-F5344CB8AC3E}">
        <p14:creationId xmlns:p14="http://schemas.microsoft.com/office/powerpoint/2010/main" val="351571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5835D4-B828-4430-8D2E-9AEB959F98E4}"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34642424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A7C440F1-4A49-455A-ADEE-52E238800A19}" type="datetime7">
              <a:rPr lang="en-US" altLang="en-US"/>
              <a:pPr>
                <a:defRPr/>
              </a:pPr>
              <a:t>Jul-19</a:t>
            </a:fld>
            <a:endParaRPr lang="en-US" altLang="en-US"/>
          </a:p>
        </p:txBody>
      </p:sp>
      <p:sp>
        <p:nvSpPr>
          <p:cNvPr id="3"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51AE534C-97E7-491C-9DDF-2A7E19CC16DE}" type="slidenum">
              <a:rPr lang="en-US" altLang="en-US"/>
              <a:pPr/>
              <a:t>‹#›</a:t>
            </a:fld>
            <a:endParaRPr lang="en-US" altLang="en-US"/>
          </a:p>
        </p:txBody>
      </p:sp>
    </p:spTree>
    <p:extLst>
      <p:ext uri="{BB962C8B-B14F-4D97-AF65-F5344CB8AC3E}">
        <p14:creationId xmlns:p14="http://schemas.microsoft.com/office/powerpoint/2010/main" val="28265625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1199" y="611872"/>
            <a:ext cx="5120640" cy="1162050"/>
          </a:xfrm>
        </p:spPr>
        <p:txBody>
          <a:bodyPr/>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6323765" y="368300"/>
            <a:ext cx="512064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1199" y="1787856"/>
            <a:ext cx="512064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5FD912C4-07C7-458A-B8E6-3E10A195C5E9}" type="datetime7">
              <a:rPr lang="en-US" altLang="en-US"/>
              <a:pPr>
                <a:defRPr/>
              </a:pPr>
              <a:t>Jul-19</a:t>
            </a:fld>
            <a:endParaRPr lang="en-US" altLang="en-US"/>
          </a:p>
        </p:txBody>
      </p:sp>
      <p:sp>
        <p:nvSpPr>
          <p:cNvPr id="6"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EAC856CE-E40E-43F4-8F00-1BE1F0195947}" type="slidenum">
              <a:rPr lang="en-US" altLang="en-US"/>
              <a:pPr/>
              <a:t>‹#›</a:t>
            </a:fld>
            <a:endParaRPr lang="en-US" altLang="en-US"/>
          </a:p>
        </p:txBody>
      </p:sp>
    </p:spTree>
    <p:extLst>
      <p:ext uri="{BB962C8B-B14F-4D97-AF65-F5344CB8AC3E}">
        <p14:creationId xmlns:p14="http://schemas.microsoft.com/office/powerpoint/2010/main" val="23580019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1198" y="611872"/>
            <a:ext cx="5439393" cy="1162050"/>
          </a:xfrm>
        </p:spPr>
        <p:txBody>
          <a:bodyPr/>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711198" y="1787856"/>
            <a:ext cx="5439393"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Picture Placeholder 2"/>
          <p:cNvSpPr>
            <a:spLocks noGrp="1"/>
          </p:cNvSpPr>
          <p:nvPr>
            <p:ph type="pic" idx="1"/>
          </p:nvPr>
        </p:nvSpPr>
        <p:spPr>
          <a:xfrm>
            <a:off x="6787489" y="359393"/>
            <a:ext cx="48768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5"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877314EB-C62D-4070-83FE-72CDCF19B6C4}" type="datetime7">
              <a:rPr lang="en-US" altLang="en-US"/>
              <a:pPr>
                <a:defRPr/>
              </a:pPr>
              <a:t>Jul-19</a:t>
            </a:fld>
            <a:endParaRPr lang="en-US" altLang="en-US"/>
          </a:p>
        </p:txBody>
      </p:sp>
      <p:sp>
        <p:nvSpPr>
          <p:cNvPr id="6"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6662422B-F6D8-495B-BFB0-82656585C06F}" type="slidenum">
              <a:rPr lang="en-US" altLang="en-US"/>
              <a:pPr/>
              <a:t>‹#›</a:t>
            </a:fld>
            <a:endParaRPr lang="en-US" altLang="en-US"/>
          </a:p>
        </p:txBody>
      </p:sp>
    </p:spTree>
    <p:extLst>
      <p:ext uri="{BB962C8B-B14F-4D97-AF65-F5344CB8AC3E}">
        <p14:creationId xmlns:p14="http://schemas.microsoft.com/office/powerpoint/2010/main" val="41278347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B92E2D86-D0CD-462B-BF31-F640C3C10E9E}" type="datetime7">
              <a:rPr lang="en-US" altLang="en-US"/>
              <a:pPr>
                <a:defRPr/>
              </a:pPr>
              <a:t>Jul-19</a:t>
            </a:fld>
            <a:endParaRPr lang="en-US" altLang="en-US"/>
          </a:p>
        </p:txBody>
      </p:sp>
      <p:sp>
        <p:nvSpPr>
          <p:cNvPr id="5"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CFCFEB42-80BB-4B11-8C38-C4FA8271E3A0}" type="slidenum">
              <a:rPr lang="en-US" altLang="en-US"/>
              <a:pPr/>
              <a:t>‹#›</a:t>
            </a:fld>
            <a:endParaRPr lang="en-US" altLang="en-US"/>
          </a:p>
        </p:txBody>
      </p:sp>
    </p:spTree>
    <p:extLst>
      <p:ext uri="{BB962C8B-B14F-4D97-AF65-F5344CB8AC3E}">
        <p14:creationId xmlns:p14="http://schemas.microsoft.com/office/powerpoint/2010/main" val="31590115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6389" y="368301"/>
            <a:ext cx="2032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32365" y="368301"/>
            <a:ext cx="8919635"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a:extLst>
              <a:ext uri="{FF2B5EF4-FFF2-40B4-BE49-F238E27FC236}">
                <a16:creationId xmlns:a16="http://schemas.microsoft.com/office/drawing/2014/main" id="{1AAA2EB7-3A92-4D23-9E98-C648D24E921F}"/>
              </a:ext>
            </a:extLst>
          </p:cNvPr>
          <p:cNvSpPr>
            <a:spLocks noGrp="1"/>
          </p:cNvSpPr>
          <p:nvPr>
            <p:ph type="dt" sz="half" idx="10"/>
          </p:nvPr>
        </p:nvSpPr>
        <p:spPr/>
        <p:txBody>
          <a:bodyPr/>
          <a:lstStyle>
            <a:lvl1pPr>
              <a:defRPr/>
            </a:lvl1pPr>
          </a:lstStyle>
          <a:p>
            <a:pPr>
              <a:defRPr/>
            </a:pPr>
            <a:fld id="{3AFBA53E-10BB-4962-BFF8-505D04638C9E}" type="datetime7">
              <a:rPr lang="en-US" altLang="en-US"/>
              <a:pPr>
                <a:defRPr/>
              </a:pPr>
              <a:t>Jul-19</a:t>
            </a:fld>
            <a:endParaRPr lang="en-US" altLang="en-US"/>
          </a:p>
        </p:txBody>
      </p:sp>
      <p:sp>
        <p:nvSpPr>
          <p:cNvPr id="5" name="Footer Placeholder 4">
            <a:extLst>
              <a:ext uri="{FF2B5EF4-FFF2-40B4-BE49-F238E27FC236}">
                <a16:creationId xmlns:a16="http://schemas.microsoft.com/office/drawing/2014/main" id="{50875FB4-839A-49AC-8447-FFC9FD63CB8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C21AC7E-3C59-421D-8E67-99562C059AA5}"/>
              </a:ext>
            </a:extLst>
          </p:cNvPr>
          <p:cNvSpPr>
            <a:spLocks noGrp="1"/>
          </p:cNvSpPr>
          <p:nvPr>
            <p:ph type="sldNum" sz="quarter" idx="12"/>
          </p:nvPr>
        </p:nvSpPr>
        <p:spPr/>
        <p:txBody>
          <a:bodyPr/>
          <a:lstStyle>
            <a:lvl1pPr>
              <a:defRPr/>
            </a:lvl1pPr>
          </a:lstStyle>
          <a:p>
            <a:fld id="{D2F9A3EF-C9BC-4FE6-ABAB-06C8AD16D9F4}" type="slidenum">
              <a:rPr lang="en-US" altLang="en-US"/>
              <a:pPr/>
              <a:t>‹#›</a:t>
            </a:fld>
            <a:endParaRPr lang="en-US" altLang="en-US"/>
          </a:p>
        </p:txBody>
      </p:sp>
    </p:spTree>
    <p:extLst>
      <p:ext uri="{BB962C8B-B14F-4D97-AF65-F5344CB8AC3E}">
        <p14:creationId xmlns:p14="http://schemas.microsoft.com/office/powerpoint/2010/main" val="203431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5835D4-B828-4430-8D2E-9AEB959F98E4}"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94041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5835D4-B828-4430-8D2E-9AEB959F98E4}"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293447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5835D4-B828-4430-8D2E-9AEB959F98E4}"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246149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835D4-B828-4430-8D2E-9AEB959F98E4}" type="datetimeFigureOut">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335000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5835D4-B828-4430-8D2E-9AEB959F98E4}"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3378903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5835D4-B828-4430-8D2E-9AEB959F98E4}"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AC958-87B7-4DCE-B06A-8D8F9ECEB655}" type="slidenum">
              <a:rPr lang="en-US" smtClean="0"/>
              <a:t>‹#›</a:t>
            </a:fld>
            <a:endParaRPr lang="en-US"/>
          </a:p>
        </p:txBody>
      </p:sp>
    </p:spTree>
    <p:extLst>
      <p:ext uri="{BB962C8B-B14F-4D97-AF65-F5344CB8AC3E}">
        <p14:creationId xmlns:p14="http://schemas.microsoft.com/office/powerpoint/2010/main" val="274042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835D4-B828-4430-8D2E-9AEB959F98E4}" type="datetimeFigureOut">
              <a:rPr lang="en-US" smtClean="0"/>
              <a:t>7/13/2019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AC958-87B7-4DCE-B06A-8D8F9ECEB655}" type="slidenum">
              <a:rPr lang="en-US" smtClean="0"/>
              <a:t>‹#›</a:t>
            </a:fld>
            <a:endParaRPr lang="en-US"/>
          </a:p>
        </p:txBody>
      </p:sp>
    </p:spTree>
    <p:extLst>
      <p:ext uri="{BB962C8B-B14F-4D97-AF65-F5344CB8AC3E}">
        <p14:creationId xmlns:p14="http://schemas.microsoft.com/office/powerpoint/2010/main" val="389752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16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036"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smtClean="0"/>
              </a:p>
            </p:txBody>
          </p:sp>
          <p:sp>
            <p:nvSpPr>
              <p:cNvPr id="103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800"/>
              </a:p>
            </p:txBody>
          </p:sp>
        </p:grpSp>
        <p:grpSp>
          <p:nvGrpSpPr>
            <p:cNvPr id="1033" name="Group 6"/>
            <p:cNvGrpSpPr>
              <a:grpSpLocks/>
            </p:cNvGrpSpPr>
            <p:nvPr/>
          </p:nvGrpSpPr>
          <p:grpSpPr bwMode="auto">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smtClean="0"/>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smtClean="0"/>
              </a:p>
            </p:txBody>
          </p:sp>
        </p:grpSp>
      </p:grpSp>
      <p:sp>
        <p:nvSpPr>
          <p:cNvPr id="1027" name="AutoShape 9"/>
          <p:cNvSpPr>
            <a:spLocks noGrp="1" noChangeArrowheads="1"/>
          </p:cNvSpPr>
          <p:nvPr>
            <p:ph type="title"/>
          </p:nvPr>
        </p:nvSpPr>
        <p:spPr bwMode="auto">
          <a:xfrm>
            <a:off x="1016000" y="762000"/>
            <a:ext cx="105664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10"/>
          <p:cNvSpPr>
            <a:spLocks noGrp="1" noChangeArrowheads="1"/>
          </p:cNvSpPr>
          <p:nvPr>
            <p:ph type="body" idx="1"/>
          </p:nvPr>
        </p:nvSpPr>
        <p:spPr bwMode="auto">
          <a:xfrm>
            <a:off x="1117601" y="2362201"/>
            <a:ext cx="10257367"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5" name="Rectangle 11"/>
          <p:cNvSpPr>
            <a:spLocks noGrp="1" noChangeArrowheads="1"/>
          </p:cNvSpPr>
          <p:nvPr>
            <p:ph type="dt" sz="half" idx="2"/>
          </p:nvPr>
        </p:nvSpPr>
        <p:spPr bwMode="auto">
          <a:xfrm>
            <a:off x="3251201" y="6248401"/>
            <a:ext cx="284056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Arial" panose="020B0604020202020204" pitchFamily="34" charset="0"/>
                <a:cs typeface="Arial" panose="020B0604020202020204" pitchFamily="34" charset="0"/>
              </a:defRPr>
            </a:lvl1pPr>
          </a:lstStyle>
          <a:p>
            <a:pPr>
              <a:defRPr/>
            </a:pPr>
            <a:endParaRPr lang="en-US" altLang="en-US"/>
          </a:p>
        </p:txBody>
      </p:sp>
      <p:sp>
        <p:nvSpPr>
          <p:cNvPr id="31756" name="Rectangle 12"/>
          <p:cNvSpPr>
            <a:spLocks noGrp="1" noChangeArrowheads="1"/>
          </p:cNvSpPr>
          <p:nvPr>
            <p:ph type="ftr" sz="quarter" idx="3"/>
          </p:nvPr>
        </p:nvSpPr>
        <p:spPr bwMode="auto">
          <a:xfrm>
            <a:off x="7721600" y="6248401"/>
            <a:ext cx="386291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Arial" panose="020B0604020202020204" pitchFamily="34" charset="0"/>
                <a:cs typeface="Arial" panose="020B0604020202020204" pitchFamily="34" charset="0"/>
              </a:defRPr>
            </a:lvl1pPr>
          </a:lstStyle>
          <a:p>
            <a:pPr>
              <a:defRPr/>
            </a:pPr>
            <a:endParaRPr lang="en-US" altLang="en-US"/>
          </a:p>
        </p:txBody>
      </p:sp>
      <p:sp>
        <p:nvSpPr>
          <p:cNvPr id="31757" name="Rectangle 13"/>
          <p:cNvSpPr>
            <a:spLocks noGrp="1" noChangeArrowheads="1"/>
          </p:cNvSpPr>
          <p:nvPr>
            <p:ph type="sldNum" sz="quarter" idx="4"/>
          </p:nvPr>
        </p:nvSpPr>
        <p:spPr bwMode="auto">
          <a:xfrm>
            <a:off x="112184" y="6242050"/>
            <a:ext cx="78316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87333945-445B-4C9E-8AD4-0C76749E28CF}" type="slidenum">
              <a:rPr lang="en-US" altLang="en-US"/>
              <a:pPr/>
              <a:t>‹#›</a:t>
            </a:fld>
            <a:endParaRPr lang="en-US" altLang="en-US"/>
          </a:p>
        </p:txBody>
      </p:sp>
    </p:spTree>
    <p:extLst>
      <p:ext uri="{BB962C8B-B14F-4D97-AF65-F5344CB8AC3E}">
        <p14:creationId xmlns:p14="http://schemas.microsoft.com/office/powerpoint/2010/main" val="944816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2368" y="107951"/>
            <a:ext cx="1072303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732368" y="1600200"/>
            <a:ext cx="1072303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16:creationId xmlns:a16="http://schemas.microsoft.com/office/drawing/2014/main" id="{1AAA2EB7-3A92-4D23-9E98-C648D24E921F}"/>
              </a:ext>
            </a:extLst>
          </p:cNvPr>
          <p:cNvSpPr>
            <a:spLocks noGrp="1"/>
          </p:cNvSpPr>
          <p:nvPr>
            <p:ph type="dt" sz="half" idx="2"/>
          </p:nvPr>
        </p:nvSpPr>
        <p:spPr>
          <a:xfrm>
            <a:off x="7505700" y="6275389"/>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bg1"/>
                </a:solidFill>
              </a:defRPr>
            </a:lvl1pPr>
          </a:lstStyle>
          <a:p>
            <a:pPr>
              <a:defRPr/>
            </a:pPr>
            <a:fld id="{ABF800ED-6A98-4B5E-8C9D-BABB11BDF1F7}" type="datetime7">
              <a:rPr lang="en-US" altLang="en-US"/>
              <a:pPr>
                <a:defRPr/>
              </a:pPr>
              <a:t>Jul-19</a:t>
            </a:fld>
            <a:endParaRPr lang="en-US" altLang="en-US"/>
          </a:p>
        </p:txBody>
      </p:sp>
      <p:sp>
        <p:nvSpPr>
          <p:cNvPr id="5" name="Footer Placeholder 4">
            <a:extLst>
              <a:ext uri="{FF2B5EF4-FFF2-40B4-BE49-F238E27FC236}">
                <a16:creationId xmlns:a16="http://schemas.microsoft.com/office/drawing/2014/main" id="{50875FB4-839A-49AC-8447-FFC9FD63CB8B}"/>
              </a:ext>
            </a:extLst>
          </p:cNvPr>
          <p:cNvSpPr>
            <a:spLocks noGrp="1"/>
          </p:cNvSpPr>
          <p:nvPr>
            <p:ph type="ftr" sz="quarter" idx="3"/>
          </p:nvPr>
        </p:nvSpPr>
        <p:spPr>
          <a:xfrm>
            <a:off x="353485" y="6275389"/>
            <a:ext cx="6453716"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chemeClr val="bg1"/>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4C21AC7E-3C59-421D-8E67-99562C059AA5}"/>
              </a:ext>
            </a:extLst>
          </p:cNvPr>
          <p:cNvSpPr>
            <a:spLocks noGrp="1"/>
          </p:cNvSpPr>
          <p:nvPr>
            <p:ph type="sldNum" sz="quarter" idx="4"/>
          </p:nvPr>
        </p:nvSpPr>
        <p:spPr>
          <a:xfrm>
            <a:off x="10530417" y="6275389"/>
            <a:ext cx="1320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3600">
                <a:solidFill>
                  <a:schemeClr val="bg1"/>
                </a:solidFill>
              </a:defRPr>
            </a:lvl1pPr>
          </a:lstStyle>
          <a:p>
            <a:fld id="{C3B1934D-377B-429B-BF0E-EE889E491BD8}" type="slidenum">
              <a:rPr lang="en-US" altLang="en-US"/>
              <a:pPr/>
              <a:t>‹#›</a:t>
            </a:fld>
            <a:endParaRPr lang="en-US" altLang="en-US"/>
          </a:p>
        </p:txBody>
      </p:sp>
    </p:spTree>
    <p:extLst>
      <p:ext uri="{BB962C8B-B14F-4D97-AF65-F5344CB8AC3E}">
        <p14:creationId xmlns:p14="http://schemas.microsoft.com/office/powerpoint/2010/main" val="17330345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ctr" rtl="0" eaLnBrk="0" fontAlgn="base" hangingPunct="0">
        <a:spcBef>
          <a:spcPct val="0"/>
        </a:spcBef>
        <a:spcAft>
          <a:spcPct val="0"/>
        </a:spcAft>
        <a:defRPr sz="4600" kern="1200">
          <a:solidFill>
            <a:schemeClr val="accent1"/>
          </a:solidFill>
          <a:latin typeface="+mj-lt"/>
          <a:ea typeface="+mj-ea"/>
          <a:cs typeface="+mj-cs"/>
        </a:defRPr>
      </a:lvl1pPr>
      <a:lvl2pPr algn="ctr" rtl="0" eaLnBrk="0" fontAlgn="base" hangingPunct="0">
        <a:spcBef>
          <a:spcPct val="0"/>
        </a:spcBef>
        <a:spcAft>
          <a:spcPct val="0"/>
        </a:spcAft>
        <a:defRPr sz="4600">
          <a:solidFill>
            <a:schemeClr val="accent1"/>
          </a:solidFill>
          <a:latin typeface="News Gothic MT" charset="0"/>
        </a:defRPr>
      </a:lvl2pPr>
      <a:lvl3pPr algn="ctr" rtl="0" eaLnBrk="0" fontAlgn="base" hangingPunct="0">
        <a:spcBef>
          <a:spcPct val="0"/>
        </a:spcBef>
        <a:spcAft>
          <a:spcPct val="0"/>
        </a:spcAft>
        <a:defRPr sz="4600">
          <a:solidFill>
            <a:schemeClr val="accent1"/>
          </a:solidFill>
          <a:latin typeface="News Gothic MT" charset="0"/>
        </a:defRPr>
      </a:lvl3pPr>
      <a:lvl4pPr algn="ctr" rtl="0" eaLnBrk="0" fontAlgn="base" hangingPunct="0">
        <a:spcBef>
          <a:spcPct val="0"/>
        </a:spcBef>
        <a:spcAft>
          <a:spcPct val="0"/>
        </a:spcAft>
        <a:defRPr sz="4600">
          <a:solidFill>
            <a:schemeClr val="accent1"/>
          </a:solidFill>
          <a:latin typeface="News Gothic MT" charset="0"/>
        </a:defRPr>
      </a:lvl4pPr>
      <a:lvl5pPr algn="ctr" rtl="0" eaLnBrk="0" fontAlgn="base" hangingPunct="0">
        <a:spcBef>
          <a:spcPct val="0"/>
        </a:spcBef>
        <a:spcAft>
          <a:spcPct val="0"/>
        </a:spcAft>
        <a:defRPr sz="4600">
          <a:solidFill>
            <a:schemeClr val="accent1"/>
          </a:solidFill>
          <a:latin typeface="News Gothic MT" charset="0"/>
        </a:defRPr>
      </a:lvl5pPr>
      <a:lvl6pPr marL="457200" algn="ctr" rtl="0" fontAlgn="base">
        <a:spcBef>
          <a:spcPct val="0"/>
        </a:spcBef>
        <a:spcAft>
          <a:spcPct val="0"/>
        </a:spcAft>
        <a:defRPr sz="4600">
          <a:solidFill>
            <a:schemeClr val="accent1"/>
          </a:solidFill>
          <a:latin typeface="News Gothic MT" charset="0"/>
        </a:defRPr>
      </a:lvl6pPr>
      <a:lvl7pPr marL="914400" algn="ctr" rtl="0" fontAlgn="base">
        <a:spcBef>
          <a:spcPct val="0"/>
        </a:spcBef>
        <a:spcAft>
          <a:spcPct val="0"/>
        </a:spcAft>
        <a:defRPr sz="4600">
          <a:solidFill>
            <a:schemeClr val="accent1"/>
          </a:solidFill>
          <a:latin typeface="News Gothic MT" charset="0"/>
        </a:defRPr>
      </a:lvl7pPr>
      <a:lvl8pPr marL="1371600" algn="ctr" rtl="0" fontAlgn="base">
        <a:spcBef>
          <a:spcPct val="0"/>
        </a:spcBef>
        <a:spcAft>
          <a:spcPct val="0"/>
        </a:spcAft>
        <a:defRPr sz="4600">
          <a:solidFill>
            <a:schemeClr val="accent1"/>
          </a:solidFill>
          <a:latin typeface="News Gothic MT" charset="0"/>
        </a:defRPr>
      </a:lvl8pPr>
      <a:lvl9pPr marL="1828800" algn="ctr" rtl="0" fontAlgn="base">
        <a:spcBef>
          <a:spcPct val="0"/>
        </a:spcBef>
        <a:spcAft>
          <a:spcPct val="0"/>
        </a:spcAft>
        <a:defRPr sz="4600">
          <a:solidFill>
            <a:schemeClr val="accent1"/>
          </a:solidFill>
          <a:latin typeface="News Gothic MT"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18" charset="2"/>
        <a:buChar char=""/>
        <a:defRPr sz="2400" kern="1200">
          <a:solidFill>
            <a:srgbClr val="595959"/>
          </a:solidFill>
          <a:latin typeface="+mn-lt"/>
          <a:ea typeface="+mn-ea"/>
          <a:cs typeface="+mn-cs"/>
        </a:defRPr>
      </a:lvl1pPr>
      <a:lvl2pPr marL="685800" indent="-336550" algn="l" rtl="0" eaLnBrk="0" fontAlgn="base" hangingPunct="0">
        <a:spcBef>
          <a:spcPts val="600"/>
        </a:spcBef>
        <a:spcAft>
          <a:spcPct val="0"/>
        </a:spcAft>
        <a:buClr>
          <a:srgbClr val="215D77"/>
        </a:buClr>
        <a:buSzPct val="110000"/>
        <a:buFont typeface="Wingdings 2" pitchFamily="18" charset="2"/>
        <a:buChar char=""/>
        <a:defRPr sz="2200" kern="1200">
          <a:solidFill>
            <a:srgbClr val="595959"/>
          </a:solidFill>
          <a:latin typeface="+mn-lt"/>
          <a:ea typeface="+mn-ea"/>
          <a:cs typeface="+mn-cs"/>
        </a:defRPr>
      </a:lvl2pPr>
      <a:lvl3pPr marL="968375" indent="-282575" algn="l" rtl="0" eaLnBrk="0" fontAlgn="base" hangingPunct="0">
        <a:spcBef>
          <a:spcPts val="600"/>
        </a:spcBef>
        <a:spcAft>
          <a:spcPct val="0"/>
        </a:spcAft>
        <a:buClr>
          <a:srgbClr val="6FB7D7"/>
        </a:buClr>
        <a:buSzPct val="110000"/>
        <a:buFont typeface="Wingdings 2" pitchFamily="18" charset="2"/>
        <a:buChar char=""/>
        <a:defRPr sz="2000" kern="1200">
          <a:solidFill>
            <a:srgbClr val="595959"/>
          </a:solidFill>
          <a:latin typeface="+mn-lt"/>
          <a:ea typeface="+mn-ea"/>
          <a:cs typeface="+mn-cs"/>
        </a:defRPr>
      </a:lvl3pPr>
      <a:lvl4pPr marL="1263650" indent="-295275" algn="l" rtl="0" eaLnBrk="0" fontAlgn="base" hangingPunct="0">
        <a:spcBef>
          <a:spcPts val="600"/>
        </a:spcBef>
        <a:spcAft>
          <a:spcPct val="0"/>
        </a:spcAft>
        <a:buClr>
          <a:srgbClr val="215D77"/>
        </a:buClr>
        <a:buSzPct val="110000"/>
        <a:buFont typeface="Wingdings 2" pitchFamily="18" charset="2"/>
        <a:buChar char=""/>
        <a:defRPr kern="1200">
          <a:solidFill>
            <a:srgbClr val="595959"/>
          </a:solidFill>
          <a:latin typeface="+mn-lt"/>
          <a:ea typeface="+mn-ea"/>
          <a:cs typeface="+mn-cs"/>
        </a:defRPr>
      </a:lvl4pPr>
      <a:lvl5pPr marL="1546225" indent="-282575" algn="l" rtl="0" eaLnBrk="0" fontAlgn="base" hangingPunct="0">
        <a:spcBef>
          <a:spcPts val="600"/>
        </a:spcBef>
        <a:spcAft>
          <a:spcPct val="0"/>
        </a:spcAft>
        <a:buClr>
          <a:srgbClr val="6FB7D7"/>
        </a:buClr>
        <a:buSzPct val="110000"/>
        <a:buFont typeface="Wingdings 2" pitchFamily="18" charset="2"/>
        <a:buChar char=""/>
        <a:defRPr kern="1200">
          <a:solidFill>
            <a:srgbClr val="595959"/>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earchsqlserver.techtarget.com/definition/flat-file" TargetMode="External"/><Relationship Id="rId2" Type="http://schemas.openxmlformats.org/officeDocument/2006/relationships/hyperlink" Target="https://searchsqlserver.techtarget.com/definition/inform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user interface ?</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Visual </a:t>
            </a:r>
            <a:r>
              <a:rPr lang="en-US" dirty="0"/>
              <a:t>part of computer application or operating system through which a user interacts with a computer or a software. It determines how commands are given to the computer or the program and how information is displayed on the screen. </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01760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910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en-US" altLang="en-US" dirty="0" smtClean="0"/>
              <a:t>		Applications </a:t>
            </a:r>
          </a:p>
        </p:txBody>
      </p:sp>
      <p:sp>
        <p:nvSpPr>
          <p:cNvPr id="409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dirty="0" smtClean="0"/>
              <a:t>Computer applications are basically programs or software which perform a function/Task </a:t>
            </a:r>
          </a:p>
          <a:p>
            <a:pPr eaLnBrk="1" hangingPunct="1"/>
            <a:endParaRPr lang="en-US" altLang="en-US" dirty="0" smtClean="0"/>
          </a:p>
          <a:p>
            <a:pPr eaLnBrk="1" hangingPunct="1"/>
            <a:r>
              <a:rPr lang="en-US" altLang="en-US" dirty="0" smtClean="0"/>
              <a:t>Web Based Applications </a:t>
            </a:r>
          </a:p>
          <a:p>
            <a:pPr eaLnBrk="1" hangingPunct="1"/>
            <a:endParaRPr lang="en-US" altLang="en-US" dirty="0" smtClean="0"/>
          </a:p>
          <a:p>
            <a:pPr eaLnBrk="1" hangingPunct="1"/>
            <a:r>
              <a:rPr lang="en-US" altLang="en-US" dirty="0" smtClean="0"/>
              <a:t>Windows Based Applications</a:t>
            </a:r>
          </a:p>
        </p:txBody>
      </p:sp>
    </p:spTree>
    <p:extLst>
      <p:ext uri="{BB962C8B-B14F-4D97-AF65-F5344CB8AC3E}">
        <p14:creationId xmlns:p14="http://schemas.microsoft.com/office/powerpoint/2010/main" val="1247172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		Client/Presentation Layer</a:t>
            </a:r>
          </a:p>
        </p:txBody>
      </p:sp>
      <p:sp>
        <p:nvSpPr>
          <p:cNvPr id="8195" name="Content Placeholder 2"/>
          <p:cNvSpPr>
            <a:spLocks noGrp="1"/>
          </p:cNvSpPr>
          <p:nvPr>
            <p:ph idx="1"/>
          </p:nvPr>
        </p:nvSpPr>
        <p:spPr/>
        <p:txBody>
          <a:bodyPr/>
          <a:lstStyle/>
          <a:p>
            <a:r>
              <a:rPr lang="en-US" altLang="en-US" smtClean="0"/>
              <a:t>This is the layer we see when we use a software</a:t>
            </a:r>
          </a:p>
          <a:p>
            <a:r>
              <a:rPr lang="en-US" altLang="en-US" smtClean="0"/>
              <a:t>The main functionality of this layer is to communicate with Application layer</a:t>
            </a:r>
          </a:p>
          <a:p>
            <a:r>
              <a:rPr lang="en-US" altLang="en-US" smtClean="0"/>
              <a:t>This layer passes the information which is given by the user in terms of keyboard actions, mouse clicks to the Application Layer</a:t>
            </a:r>
          </a:p>
        </p:txBody>
      </p:sp>
    </p:spTree>
    <p:extLst>
      <p:ext uri="{BB962C8B-B14F-4D97-AF65-F5344CB8AC3E}">
        <p14:creationId xmlns:p14="http://schemas.microsoft.com/office/powerpoint/2010/main" val="2248092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		Database Layer</a:t>
            </a:r>
          </a:p>
        </p:txBody>
      </p:sp>
      <p:sp>
        <p:nvSpPr>
          <p:cNvPr id="3" name="Content Placeholder 2"/>
          <p:cNvSpPr>
            <a:spLocks noGrp="1"/>
          </p:cNvSpPr>
          <p:nvPr>
            <p:ph idx="1"/>
          </p:nvPr>
        </p:nvSpPr>
        <p:spPr/>
        <p:txBody>
          <a:bodyPr/>
          <a:lstStyle/>
          <a:p>
            <a:pPr>
              <a:defRPr/>
            </a:pPr>
            <a:r>
              <a:rPr lang="en-US" dirty="0"/>
              <a:t>The data is stored in this </a:t>
            </a:r>
            <a:r>
              <a:rPr lang="en-US" dirty="0" smtClean="0"/>
              <a:t>layer</a:t>
            </a:r>
          </a:p>
          <a:p>
            <a:pPr marL="0" indent="0">
              <a:buNone/>
              <a:defRPr/>
            </a:pPr>
            <a:endParaRPr lang="en-US" dirty="0" smtClean="0"/>
          </a:p>
          <a:p>
            <a:pPr>
              <a:defRPr/>
            </a:pPr>
            <a:r>
              <a:rPr lang="en-US" dirty="0"/>
              <a:t>Application layer communicates with Database layer to retrieve the data</a:t>
            </a:r>
          </a:p>
        </p:txBody>
      </p:sp>
    </p:spTree>
    <p:extLst>
      <p:ext uri="{BB962C8B-B14F-4D97-AF65-F5344CB8AC3E}">
        <p14:creationId xmlns:p14="http://schemas.microsoft.com/office/powerpoint/2010/main" val="1614193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		Application Layer</a:t>
            </a:r>
          </a:p>
        </p:txBody>
      </p:sp>
      <p:sp>
        <p:nvSpPr>
          <p:cNvPr id="9219" name="Content Placeholder 2"/>
          <p:cNvSpPr>
            <a:spLocks noGrp="1"/>
          </p:cNvSpPr>
          <p:nvPr>
            <p:ph idx="1"/>
          </p:nvPr>
        </p:nvSpPr>
        <p:spPr/>
        <p:txBody>
          <a:bodyPr/>
          <a:lstStyle/>
          <a:p>
            <a:r>
              <a:rPr lang="en-US" altLang="en-US" smtClean="0"/>
              <a:t>Application layer receives information from Presentation layer</a:t>
            </a:r>
          </a:p>
          <a:p>
            <a:r>
              <a:rPr lang="en-US" altLang="en-US" smtClean="0"/>
              <a:t>Application layer interacts with Database layer and sends required information to the Presentation layer.</a:t>
            </a:r>
          </a:p>
          <a:p>
            <a:r>
              <a:rPr lang="en-US" altLang="en-US" smtClean="0"/>
              <a:t> It controls an application’s functionality by performing detailed processing</a:t>
            </a:r>
          </a:p>
          <a:p>
            <a:r>
              <a:rPr lang="en-US" altLang="en-US" smtClean="0"/>
              <a:t> Complete business logic will be written in this layer. </a:t>
            </a:r>
          </a:p>
        </p:txBody>
      </p:sp>
    </p:spTree>
    <p:extLst>
      <p:ext uri="{BB962C8B-B14F-4D97-AF65-F5344CB8AC3E}">
        <p14:creationId xmlns:p14="http://schemas.microsoft.com/office/powerpoint/2010/main" val="2615985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solidFill>
                  <a:srgbClr val="222222"/>
                </a:solidFill>
                <a:latin typeface="Raleway"/>
              </a:rPr>
              <a:t>Windows Application</a:t>
            </a:r>
            <a:br>
              <a:rPr lang="en-US" altLang="en-US" b="0" dirty="0">
                <a:solidFill>
                  <a:srgbClr val="222222"/>
                </a:solidFill>
                <a:latin typeface="Raleway"/>
              </a:rPr>
            </a:br>
            <a:endParaRPr lang="en-US" dirty="0"/>
          </a:p>
        </p:txBody>
      </p:sp>
      <p:sp>
        <p:nvSpPr>
          <p:cNvPr id="4" name="Rectangle 1"/>
          <p:cNvSpPr>
            <a:spLocks noGrp="1" noChangeArrowheads="1"/>
          </p:cNvSpPr>
          <p:nvPr>
            <p:ph idx="1"/>
          </p:nvPr>
        </p:nvSpPr>
        <p:spPr bwMode="auto">
          <a:xfrm rot="729300">
            <a:off x="679328" y="3473468"/>
            <a:ext cx="12140495" cy="213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7075" rIns="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Georgia" panose="02040502050405020303" pitchFamily="18" charset="0"/>
              </a:rPr>
              <a:t>Windows Application is a user build an application that can run on a Windows platform. The windows application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Georgia" panose="02040502050405020303" pitchFamily="18" charset="0"/>
              </a:rPr>
              <a:t> has a graphical user interface that is provided by Windows Forms. Windows forms provide a variety of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Georgia" panose="02040502050405020303" pitchFamily="18" charset="0"/>
              </a:rPr>
              <a:t>controls including Button, </a:t>
            </a:r>
            <a:r>
              <a:rPr kumimoji="0" lang="en-US" altLang="en-US" sz="1600" b="0" i="0" u="none" strike="noStrike" cap="none" normalizeH="0" baseline="0" dirty="0" err="1" smtClean="0">
                <a:ln>
                  <a:noFill/>
                </a:ln>
                <a:solidFill>
                  <a:srgbClr val="222222"/>
                </a:solidFill>
                <a:effectLst/>
                <a:latin typeface="Georgia" panose="02040502050405020303" pitchFamily="18" charset="0"/>
              </a:rPr>
              <a:t>TextBox</a:t>
            </a:r>
            <a:r>
              <a:rPr kumimoji="0" lang="en-US" altLang="en-US" sz="1600" b="0" i="0" u="none" strike="noStrike" cap="none" normalizeH="0" baseline="0" dirty="0" smtClean="0">
                <a:ln>
                  <a:noFill/>
                </a:ln>
                <a:solidFill>
                  <a:srgbClr val="222222"/>
                </a:solidFill>
                <a:effectLst/>
                <a:latin typeface="Georgia" panose="02040502050405020303" pitchFamily="18" charset="0"/>
              </a:rPr>
              <a:t>, Radio Button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Georgia" panose="02040502050405020303" pitchFamily="18" charset="0"/>
              </a:rPr>
              <a:t>, </a:t>
            </a:r>
            <a:r>
              <a:rPr kumimoji="0" lang="en-US" altLang="en-US" sz="1600" b="0" i="0" u="none" strike="noStrike" cap="none" normalizeH="0" baseline="0" dirty="0" err="1" smtClean="0">
                <a:ln>
                  <a:noFill/>
                </a:ln>
                <a:solidFill>
                  <a:srgbClr val="222222"/>
                </a:solidFill>
                <a:effectLst/>
                <a:latin typeface="Georgia" panose="02040502050405020303" pitchFamily="18" charset="0"/>
              </a:rPr>
              <a:t>CheckBox</a:t>
            </a:r>
            <a:r>
              <a:rPr kumimoji="0" lang="en-US" altLang="en-US" sz="1600" b="0" i="0" u="none" strike="noStrike" cap="none" normalizeH="0" baseline="0" dirty="0" smtClean="0">
                <a:ln>
                  <a:noFill/>
                </a:ln>
                <a:solidFill>
                  <a:srgbClr val="222222"/>
                </a:solidFill>
                <a:effectLst/>
                <a:latin typeface="Georgia" panose="02040502050405020303" pitchFamily="18" charset="0"/>
              </a:rPr>
              <a:t>, and other data and connection controls. You can easily design a web application using an IDE Microsoft Visual Studio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Georgia" panose="02040502050405020303" pitchFamily="18" charset="0"/>
              </a:rPr>
              <a:t> using a variety of languages including C#, Visual Basic, C++, J# and many more.</a:t>
            </a:r>
            <a:endParaRPr kumimoji="0" lang="en-US" alt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Georgia" panose="02040502050405020303" pitchFamily="18" charset="0"/>
              </a:rPr>
              <a:t/>
            </a:r>
            <a:br>
              <a:rPr kumimoji="0" lang="en-US" altLang="en-US" sz="1600" b="0" i="0" u="none" strike="noStrike" cap="none" normalizeH="0" baseline="0" dirty="0" smtClean="0">
                <a:ln>
                  <a:noFill/>
                </a:ln>
                <a:solidFill>
                  <a:srgbClr val="222222"/>
                </a:solidFill>
                <a:effectLst/>
                <a:latin typeface="Georgia" panose="02040502050405020303" pitchFamily="18" charset="0"/>
              </a:rPr>
            </a:b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034871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222222"/>
                </a:solidFill>
                <a:latin typeface="Raleway"/>
              </a:rPr>
              <a:t>Web Application</a:t>
            </a:r>
            <a:br>
              <a:rPr lang="en-US" altLang="en-US" dirty="0">
                <a:solidFill>
                  <a:srgbClr val="222222"/>
                </a:solidFill>
                <a:latin typeface="Raleway"/>
              </a:rPr>
            </a:br>
            <a:endParaRPr lang="en-US" dirty="0"/>
          </a:p>
        </p:txBody>
      </p:sp>
      <p:sp>
        <p:nvSpPr>
          <p:cNvPr id="4" name="Rectangle 1"/>
          <p:cNvSpPr>
            <a:spLocks noGrp="1" noChangeArrowheads="1"/>
          </p:cNvSpPr>
          <p:nvPr>
            <p:ph idx="1"/>
          </p:nvPr>
        </p:nvSpPr>
        <p:spPr bwMode="auto">
          <a:xfrm>
            <a:off x="1419367" y="3082257"/>
            <a:ext cx="10549720" cy="228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7075" rIns="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222222"/>
                </a:solidFill>
                <a:effectLst/>
                <a:latin typeface="Georgia" panose="02040502050405020303" pitchFamily="18" charset="0"/>
              </a:rPr>
              <a:t>It is a type of application that runs on a browser using a Web server configured with Microsoft Internet Information Services (IIS). In .NET, all web applications are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222222"/>
                </a:solidFill>
                <a:effectLst/>
                <a:latin typeface="Georgia" panose="02040502050405020303" pitchFamily="18" charset="0"/>
              </a:rPr>
              <a:t> built around ASP.NET, which is nothing but a part of the .NET platform and includes design-time objects and controls and a run-time execution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222222"/>
                </a:solidFill>
                <a:effectLst/>
                <a:latin typeface="Georgia" panose="02040502050405020303" pitchFamily="18" charset="0"/>
              </a:rPr>
              <a:t>context. ASP.NET helps in building a wide variety of web application from a traditional website that serves HTML pages to a high-end business application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222222"/>
                </a:solidFill>
                <a:effectLst/>
                <a:latin typeface="Georgia" panose="02040502050405020303" pitchFamily="18" charset="0"/>
              </a:rPr>
              <a:t> that runs on the Internet.</a:t>
            </a:r>
            <a:endParaRPr kumimoji="0" lang="en-US" altLang="en-US" sz="1100" b="1"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222222"/>
                </a:solidFill>
                <a:effectLst/>
                <a:latin typeface="Georgia" panose="02040502050405020303" pitchFamily="18" charset="0"/>
              </a:rPr>
              <a:t/>
            </a:r>
            <a:br>
              <a:rPr kumimoji="0" lang="en-US" altLang="en-US" sz="1300" b="1" i="0" u="none" strike="noStrike" cap="none" normalizeH="0" baseline="0" dirty="0" smtClean="0">
                <a:ln>
                  <a:noFill/>
                </a:ln>
                <a:solidFill>
                  <a:srgbClr val="222222"/>
                </a:solidFill>
                <a:effectLst/>
                <a:latin typeface="Georgia" panose="02040502050405020303" pitchFamily="18" charset="0"/>
              </a:rPr>
            </a:br>
            <a:endParaRPr kumimoji="0" lang="en-US" alt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8793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US" dirty="0"/>
          </a:p>
        </p:txBody>
      </p:sp>
      <p:sp>
        <p:nvSpPr>
          <p:cNvPr id="3" name="Content Placeholder 2"/>
          <p:cNvSpPr>
            <a:spLocks noGrp="1"/>
          </p:cNvSpPr>
          <p:nvPr>
            <p:ph idx="1"/>
          </p:nvPr>
        </p:nvSpPr>
        <p:spPr/>
        <p:txBody>
          <a:bodyPr/>
          <a:lstStyle/>
          <a:p>
            <a:r>
              <a:rPr lang="en-US" dirty="0" smtClean="0"/>
              <a:t>Project manager .</a:t>
            </a:r>
          </a:p>
          <a:p>
            <a:r>
              <a:rPr lang="en-US" dirty="0" smtClean="0"/>
              <a:t>Software testers</a:t>
            </a:r>
          </a:p>
          <a:p>
            <a:r>
              <a:rPr lang="en-US" dirty="0" smtClean="0"/>
              <a:t>Developers</a:t>
            </a:r>
          </a:p>
          <a:p>
            <a:r>
              <a:rPr lang="en-US" dirty="0" smtClean="0"/>
              <a:t>Business Analyst .</a:t>
            </a:r>
            <a:endParaRPr lang="en-US" dirty="0"/>
          </a:p>
        </p:txBody>
      </p:sp>
    </p:spTree>
    <p:extLst>
      <p:ext uri="{BB962C8B-B14F-4D97-AF65-F5344CB8AC3E}">
        <p14:creationId xmlns:p14="http://schemas.microsoft.com/office/powerpoint/2010/main" val="214413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073276" y="107951"/>
            <a:ext cx="8042275" cy="727075"/>
          </a:xfrm>
        </p:spPr>
        <p:txBody>
          <a:bodyPr/>
          <a:lstStyle/>
          <a:p>
            <a:pPr eaLnBrk="1" hangingPunct="1"/>
            <a:r>
              <a:rPr lang="en-US" altLang="en-US" sz="4000" dirty="0"/>
              <a:t>Structure of the course</a:t>
            </a:r>
          </a:p>
        </p:txBody>
      </p:sp>
      <p:sp>
        <p:nvSpPr>
          <p:cNvPr id="5123" name="Content Placeholder 2"/>
          <p:cNvSpPr>
            <a:spLocks noGrp="1"/>
          </p:cNvSpPr>
          <p:nvPr>
            <p:ph idx="1"/>
          </p:nvPr>
        </p:nvSpPr>
        <p:spPr>
          <a:xfrm>
            <a:off x="1763713" y="663576"/>
            <a:ext cx="8661400" cy="5845175"/>
          </a:xfrm>
        </p:spPr>
        <p:txBody>
          <a:bodyPr/>
          <a:lstStyle/>
          <a:p>
            <a:pPr eaLnBrk="1" hangingPunct="1"/>
            <a:r>
              <a:rPr lang="en-US" altLang="en-US" sz="1400" dirty="0"/>
              <a:t>Very interactive</a:t>
            </a:r>
          </a:p>
          <a:p>
            <a:pPr lvl="1" eaLnBrk="1" hangingPunct="1"/>
            <a:r>
              <a:rPr lang="en-US" altLang="en-US" sz="1400" dirty="0"/>
              <a:t>I want everyone to participate by asking questions &amp; answering my questions</a:t>
            </a:r>
          </a:p>
          <a:p>
            <a:pPr lvl="1" eaLnBrk="1" hangingPunct="1"/>
            <a:r>
              <a:rPr lang="en-US" altLang="en-US" sz="1400" dirty="0"/>
              <a:t>Many of the questions I ask in class can be potential interview questions! </a:t>
            </a:r>
          </a:p>
          <a:p>
            <a:pPr eaLnBrk="1" hangingPunct="1"/>
            <a:r>
              <a:rPr lang="en-US" altLang="en-US" sz="1400" dirty="0"/>
              <a:t>There will be weekly assignments that will be due by the following Sunday after the Wednesday when the work is assigned</a:t>
            </a:r>
          </a:p>
          <a:p>
            <a:pPr lvl="1" eaLnBrk="1" hangingPunct="1"/>
            <a:r>
              <a:rPr lang="en-US" altLang="en-US" sz="1400" dirty="0"/>
              <a:t>Homework will be posted on the forum under the section titled “</a:t>
            </a:r>
            <a:r>
              <a:rPr lang="en-US" altLang="en-US" sz="1400" dirty="0" err="1"/>
              <a:t>PeopleNTech</a:t>
            </a:r>
            <a:r>
              <a:rPr lang="en-US" altLang="en-US" sz="1400" dirty="0"/>
              <a:t> Action Items Given by Instructors”</a:t>
            </a:r>
          </a:p>
          <a:p>
            <a:pPr lvl="1" eaLnBrk="1" hangingPunct="1"/>
            <a:r>
              <a:rPr lang="en-US" altLang="en-US" sz="1400" dirty="0"/>
              <a:t>Homework must be submitted to </a:t>
            </a:r>
            <a:r>
              <a:rPr lang="en-US" altLang="en-US" sz="1400" dirty="0" err="1"/>
              <a:t>Homework@PeopleNTech.Com</a:t>
            </a:r>
            <a:endParaRPr lang="en-US" altLang="en-US" sz="1400" dirty="0"/>
          </a:p>
          <a:p>
            <a:pPr lvl="1" eaLnBrk="1" hangingPunct="1"/>
            <a:r>
              <a:rPr lang="en-US" altLang="en-US" sz="1400" dirty="0"/>
              <a:t>If you have any questions regarding the homework (or any other topic covered in class):</a:t>
            </a:r>
          </a:p>
          <a:p>
            <a:pPr lvl="2" eaLnBrk="1" hangingPunct="1"/>
            <a:r>
              <a:rPr lang="en-US" altLang="en-US" sz="1400" dirty="0"/>
              <a:t>1</a:t>
            </a:r>
            <a:r>
              <a:rPr lang="en-US" altLang="en-US" sz="1400" baseline="30000" dirty="0"/>
              <a:t>st</a:t>
            </a:r>
            <a:r>
              <a:rPr lang="en-US" altLang="en-US" sz="1400" dirty="0"/>
              <a:t> step: GOOGLE!!! On the job, you won’t be able to ask your classmates or instructors for help. MAKE GOOGLE YOUR BEST FRIEND! </a:t>
            </a:r>
          </a:p>
          <a:p>
            <a:pPr lvl="2" eaLnBrk="1" hangingPunct="1"/>
            <a:r>
              <a:rPr lang="en-US" altLang="en-US" sz="1400" dirty="0"/>
              <a:t>2</a:t>
            </a:r>
            <a:r>
              <a:rPr lang="en-US" altLang="en-US" sz="1400" baseline="30000" dirty="0"/>
              <a:t>nd</a:t>
            </a:r>
            <a:r>
              <a:rPr lang="en-US" altLang="en-US" sz="1400" dirty="0"/>
              <a:t> step: Collaborate with your classmates. Make study groups and practice with each other </a:t>
            </a:r>
          </a:p>
          <a:p>
            <a:pPr lvl="2" eaLnBrk="1" hangingPunct="1"/>
            <a:r>
              <a:rPr lang="en-US" altLang="en-US" sz="1400" dirty="0"/>
              <a:t>3</a:t>
            </a:r>
            <a:r>
              <a:rPr lang="en-US" altLang="en-US" sz="1400" baseline="30000" dirty="0"/>
              <a:t>rd</a:t>
            </a:r>
            <a:r>
              <a:rPr lang="en-US" altLang="en-US" sz="1400" dirty="0"/>
              <a:t> step: Contact me via email – Saleem.piit@gmail.com</a:t>
            </a:r>
          </a:p>
          <a:p>
            <a:pPr eaLnBrk="1" hangingPunct="1"/>
            <a:r>
              <a:rPr lang="en-US" altLang="en-US" sz="1400" dirty="0"/>
              <a:t>Quizzes and In-Class Labs</a:t>
            </a:r>
          </a:p>
          <a:p>
            <a:pPr lvl="1" eaLnBrk="1" hangingPunct="1"/>
            <a:r>
              <a:rPr lang="en-US" altLang="en-US" sz="1400" dirty="0"/>
              <a:t>There will be a 5-question quiz every other week which will cover material discussed the previous 2 weeks and also some material which will be covered that week.</a:t>
            </a:r>
          </a:p>
          <a:p>
            <a:pPr lvl="1" eaLnBrk="1" hangingPunct="1"/>
            <a:r>
              <a:rPr lang="en-US" altLang="en-US" sz="1400" b="1" dirty="0"/>
              <a:t>Everyone attending the class must have access to the </a:t>
            </a:r>
            <a:r>
              <a:rPr lang="en-US" altLang="en-US" sz="1400" b="1" dirty="0" err="1"/>
              <a:t>PeopleNTech</a:t>
            </a:r>
            <a:r>
              <a:rPr lang="en-US" altLang="en-US" sz="1400" b="1" dirty="0"/>
              <a:t> Forum as the Homework Assignments will be given through the Forum platform. All students must also register for the Webinar Sessions as in-class quizzes and tests will be given through the Webinar. This includes anyone attending the class from any PNT campus location.</a:t>
            </a:r>
          </a:p>
        </p:txBody>
      </p:sp>
      <p:sp>
        <p:nvSpPr>
          <p:cNvPr id="5124" name="Date Placeholder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18" charset="2"/>
              <a:buChar char=""/>
              <a:defRPr sz="2400">
                <a:solidFill>
                  <a:srgbClr val="595959"/>
                </a:solidFill>
                <a:latin typeface="News Gothic MT"/>
              </a:defRPr>
            </a:lvl1pPr>
            <a:lvl2pPr marL="742950" indent="-285750">
              <a:spcBef>
                <a:spcPts val="600"/>
              </a:spcBef>
              <a:buClr>
                <a:srgbClr val="215D77"/>
              </a:buClr>
              <a:buSzPct val="110000"/>
              <a:buFont typeface="Wingdings 2" pitchFamily="18" charset="2"/>
              <a:buChar char=""/>
              <a:defRPr sz="2200">
                <a:solidFill>
                  <a:srgbClr val="595959"/>
                </a:solidFill>
                <a:latin typeface="News Gothic MT"/>
              </a:defRPr>
            </a:lvl2pPr>
            <a:lvl3pPr marL="1143000" indent="-228600">
              <a:spcBef>
                <a:spcPts val="600"/>
              </a:spcBef>
              <a:buClr>
                <a:srgbClr val="6FB7D7"/>
              </a:buClr>
              <a:buSzPct val="110000"/>
              <a:buFont typeface="Wingdings 2" pitchFamily="18" charset="2"/>
              <a:buChar char=""/>
              <a:defRPr sz="2000">
                <a:solidFill>
                  <a:srgbClr val="595959"/>
                </a:solidFill>
                <a:latin typeface="News Gothic MT"/>
              </a:defRPr>
            </a:lvl3pPr>
            <a:lvl4pPr marL="1600200" indent="-228600">
              <a:spcBef>
                <a:spcPts val="600"/>
              </a:spcBef>
              <a:buClr>
                <a:srgbClr val="215D77"/>
              </a:buClr>
              <a:buSzPct val="110000"/>
              <a:buFont typeface="Wingdings 2" pitchFamily="18" charset="2"/>
              <a:buChar char=""/>
              <a:defRPr>
                <a:solidFill>
                  <a:srgbClr val="595959"/>
                </a:solidFill>
                <a:latin typeface="News Gothic MT"/>
              </a:defRPr>
            </a:lvl4pPr>
            <a:lvl5pPr marL="2057400" indent="-228600">
              <a:spcBef>
                <a:spcPts val="600"/>
              </a:spcBef>
              <a:buClr>
                <a:srgbClr val="6FB7D7"/>
              </a:buClr>
              <a:buSzPct val="110000"/>
              <a:buFont typeface="Wingdings 2" pitchFamily="18" charset="2"/>
              <a:buChar char=""/>
              <a:defRPr>
                <a:solidFill>
                  <a:srgbClr val="595959"/>
                </a:solidFill>
                <a:latin typeface="News Gothic MT"/>
              </a:defRPr>
            </a:lvl5pPr>
            <a:lvl6pPr marL="2514600" indent="-228600" eaLnBrk="0" fontAlgn="base" hangingPunct="0">
              <a:spcBef>
                <a:spcPts val="600"/>
              </a:spcBef>
              <a:spcAft>
                <a:spcPct val="0"/>
              </a:spcAft>
              <a:buClr>
                <a:srgbClr val="6FB7D7"/>
              </a:buClr>
              <a:buSzPct val="110000"/>
              <a:buFont typeface="Wingdings 2" pitchFamily="18" charset="2"/>
              <a:buChar char=""/>
              <a:defRPr>
                <a:solidFill>
                  <a:srgbClr val="595959"/>
                </a:solidFill>
                <a:latin typeface="News Gothic MT"/>
              </a:defRPr>
            </a:lvl6pPr>
            <a:lvl7pPr marL="2971800" indent="-228600" eaLnBrk="0" fontAlgn="base" hangingPunct="0">
              <a:spcBef>
                <a:spcPts val="600"/>
              </a:spcBef>
              <a:spcAft>
                <a:spcPct val="0"/>
              </a:spcAft>
              <a:buClr>
                <a:srgbClr val="6FB7D7"/>
              </a:buClr>
              <a:buSzPct val="110000"/>
              <a:buFont typeface="Wingdings 2" pitchFamily="18" charset="2"/>
              <a:buChar char=""/>
              <a:defRPr>
                <a:solidFill>
                  <a:srgbClr val="595959"/>
                </a:solidFill>
                <a:latin typeface="News Gothic MT"/>
              </a:defRPr>
            </a:lvl7pPr>
            <a:lvl8pPr marL="3429000" indent="-228600" eaLnBrk="0" fontAlgn="base" hangingPunct="0">
              <a:spcBef>
                <a:spcPts val="600"/>
              </a:spcBef>
              <a:spcAft>
                <a:spcPct val="0"/>
              </a:spcAft>
              <a:buClr>
                <a:srgbClr val="6FB7D7"/>
              </a:buClr>
              <a:buSzPct val="110000"/>
              <a:buFont typeface="Wingdings 2" pitchFamily="18" charset="2"/>
              <a:buChar char=""/>
              <a:defRPr>
                <a:solidFill>
                  <a:srgbClr val="595959"/>
                </a:solidFill>
                <a:latin typeface="News Gothic MT"/>
              </a:defRPr>
            </a:lvl8pPr>
            <a:lvl9pPr marL="3886200" indent="-228600" eaLnBrk="0" fontAlgn="base" hangingPunct="0">
              <a:spcBef>
                <a:spcPts val="600"/>
              </a:spcBef>
              <a:spcAft>
                <a:spcPct val="0"/>
              </a:spcAft>
              <a:buClr>
                <a:srgbClr val="6FB7D7"/>
              </a:buClr>
              <a:buSzPct val="110000"/>
              <a:buFont typeface="Wingdings 2" pitchFamily="18" charset="2"/>
              <a:buChar char=""/>
              <a:defRPr>
                <a:solidFill>
                  <a:srgbClr val="595959"/>
                </a:solidFill>
                <a:latin typeface="News Gothic MT"/>
              </a:defRPr>
            </a:lvl9pPr>
          </a:lstStyle>
          <a:p>
            <a:pPr fontAlgn="base">
              <a:spcBef>
                <a:spcPct val="0"/>
              </a:spcBef>
              <a:spcAft>
                <a:spcPct val="0"/>
              </a:spcAft>
              <a:buClrTx/>
              <a:buSzTx/>
              <a:buNone/>
            </a:pPr>
            <a:fld id="{D4DAE7DA-CC3E-4AC4-BCAC-672D56EBB049}" type="datetime7">
              <a:rPr lang="en-US" altLang="en-US" sz="1200">
                <a:solidFill>
                  <a:prstClr val="white"/>
                </a:solidFill>
                <a:cs typeface="Arial" pitchFamily="34" charset="0"/>
              </a:rPr>
              <a:pPr fontAlgn="base">
                <a:spcBef>
                  <a:spcPct val="0"/>
                </a:spcBef>
                <a:spcAft>
                  <a:spcPct val="0"/>
                </a:spcAft>
                <a:buClrTx/>
                <a:buSzTx/>
                <a:buNone/>
              </a:pPr>
              <a:t>Jul-19</a:t>
            </a:fld>
            <a:endParaRPr lang="en-US" altLang="en-US" sz="1200">
              <a:solidFill>
                <a:prstClr val="white"/>
              </a:solidFill>
              <a:cs typeface="Arial" pitchFamily="34" charset="0"/>
            </a:endParaRPr>
          </a:p>
        </p:txBody>
      </p:sp>
      <p:sp>
        <p:nvSpPr>
          <p:cNvPr id="512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18" charset="2"/>
              <a:buChar char=""/>
              <a:defRPr sz="2400">
                <a:solidFill>
                  <a:srgbClr val="595959"/>
                </a:solidFill>
                <a:latin typeface="News Gothic MT"/>
              </a:defRPr>
            </a:lvl1pPr>
            <a:lvl2pPr marL="742950" indent="-285750">
              <a:spcBef>
                <a:spcPts val="600"/>
              </a:spcBef>
              <a:buClr>
                <a:srgbClr val="215D77"/>
              </a:buClr>
              <a:buSzPct val="110000"/>
              <a:buFont typeface="Wingdings 2" pitchFamily="18" charset="2"/>
              <a:buChar char=""/>
              <a:defRPr sz="2200">
                <a:solidFill>
                  <a:srgbClr val="595959"/>
                </a:solidFill>
                <a:latin typeface="News Gothic MT"/>
              </a:defRPr>
            </a:lvl2pPr>
            <a:lvl3pPr marL="1143000" indent="-228600">
              <a:spcBef>
                <a:spcPts val="600"/>
              </a:spcBef>
              <a:buClr>
                <a:srgbClr val="6FB7D7"/>
              </a:buClr>
              <a:buSzPct val="110000"/>
              <a:buFont typeface="Wingdings 2" pitchFamily="18" charset="2"/>
              <a:buChar char=""/>
              <a:defRPr sz="2000">
                <a:solidFill>
                  <a:srgbClr val="595959"/>
                </a:solidFill>
                <a:latin typeface="News Gothic MT"/>
              </a:defRPr>
            </a:lvl3pPr>
            <a:lvl4pPr marL="1600200" indent="-228600">
              <a:spcBef>
                <a:spcPts val="600"/>
              </a:spcBef>
              <a:buClr>
                <a:srgbClr val="215D77"/>
              </a:buClr>
              <a:buSzPct val="110000"/>
              <a:buFont typeface="Wingdings 2" pitchFamily="18" charset="2"/>
              <a:buChar char=""/>
              <a:defRPr>
                <a:solidFill>
                  <a:srgbClr val="595959"/>
                </a:solidFill>
                <a:latin typeface="News Gothic MT"/>
              </a:defRPr>
            </a:lvl4pPr>
            <a:lvl5pPr marL="2057400" indent="-228600">
              <a:spcBef>
                <a:spcPts val="600"/>
              </a:spcBef>
              <a:buClr>
                <a:srgbClr val="6FB7D7"/>
              </a:buClr>
              <a:buSzPct val="110000"/>
              <a:buFont typeface="Wingdings 2" pitchFamily="18" charset="2"/>
              <a:buChar char=""/>
              <a:defRPr>
                <a:solidFill>
                  <a:srgbClr val="595959"/>
                </a:solidFill>
                <a:latin typeface="News Gothic MT"/>
              </a:defRPr>
            </a:lvl5pPr>
            <a:lvl6pPr marL="2514600" indent="-228600" eaLnBrk="0" fontAlgn="base" hangingPunct="0">
              <a:spcBef>
                <a:spcPts val="600"/>
              </a:spcBef>
              <a:spcAft>
                <a:spcPct val="0"/>
              </a:spcAft>
              <a:buClr>
                <a:srgbClr val="6FB7D7"/>
              </a:buClr>
              <a:buSzPct val="110000"/>
              <a:buFont typeface="Wingdings 2" pitchFamily="18" charset="2"/>
              <a:buChar char=""/>
              <a:defRPr>
                <a:solidFill>
                  <a:srgbClr val="595959"/>
                </a:solidFill>
                <a:latin typeface="News Gothic MT"/>
              </a:defRPr>
            </a:lvl6pPr>
            <a:lvl7pPr marL="2971800" indent="-228600" eaLnBrk="0" fontAlgn="base" hangingPunct="0">
              <a:spcBef>
                <a:spcPts val="600"/>
              </a:spcBef>
              <a:spcAft>
                <a:spcPct val="0"/>
              </a:spcAft>
              <a:buClr>
                <a:srgbClr val="6FB7D7"/>
              </a:buClr>
              <a:buSzPct val="110000"/>
              <a:buFont typeface="Wingdings 2" pitchFamily="18" charset="2"/>
              <a:buChar char=""/>
              <a:defRPr>
                <a:solidFill>
                  <a:srgbClr val="595959"/>
                </a:solidFill>
                <a:latin typeface="News Gothic MT"/>
              </a:defRPr>
            </a:lvl7pPr>
            <a:lvl8pPr marL="3429000" indent="-228600" eaLnBrk="0" fontAlgn="base" hangingPunct="0">
              <a:spcBef>
                <a:spcPts val="600"/>
              </a:spcBef>
              <a:spcAft>
                <a:spcPct val="0"/>
              </a:spcAft>
              <a:buClr>
                <a:srgbClr val="6FB7D7"/>
              </a:buClr>
              <a:buSzPct val="110000"/>
              <a:buFont typeface="Wingdings 2" pitchFamily="18" charset="2"/>
              <a:buChar char=""/>
              <a:defRPr>
                <a:solidFill>
                  <a:srgbClr val="595959"/>
                </a:solidFill>
                <a:latin typeface="News Gothic MT"/>
              </a:defRPr>
            </a:lvl8pPr>
            <a:lvl9pPr marL="3886200" indent="-228600" eaLnBrk="0" fontAlgn="base" hangingPunct="0">
              <a:spcBef>
                <a:spcPts val="600"/>
              </a:spcBef>
              <a:spcAft>
                <a:spcPct val="0"/>
              </a:spcAft>
              <a:buClr>
                <a:srgbClr val="6FB7D7"/>
              </a:buClr>
              <a:buSzPct val="110000"/>
              <a:buFont typeface="Wingdings 2" pitchFamily="18" charset="2"/>
              <a:buChar char=""/>
              <a:defRPr>
                <a:solidFill>
                  <a:srgbClr val="595959"/>
                </a:solidFill>
                <a:latin typeface="News Gothic MT"/>
              </a:defRPr>
            </a:lvl9pPr>
          </a:lstStyle>
          <a:p>
            <a:pPr fontAlgn="base">
              <a:spcBef>
                <a:spcPct val="0"/>
              </a:spcBef>
              <a:spcAft>
                <a:spcPct val="0"/>
              </a:spcAft>
              <a:buClrTx/>
              <a:buSzTx/>
              <a:buNone/>
            </a:pPr>
            <a:fld id="{D5682311-87BE-473A-B7C1-2315FA8DBBC6}" type="slidenum">
              <a:rPr lang="en-US" altLang="en-US" sz="3600">
                <a:solidFill>
                  <a:prstClr val="white"/>
                </a:solidFill>
                <a:cs typeface="Arial" pitchFamily="34" charset="0"/>
              </a:rPr>
              <a:pPr fontAlgn="base">
                <a:spcBef>
                  <a:spcPct val="0"/>
                </a:spcBef>
                <a:spcAft>
                  <a:spcPct val="0"/>
                </a:spcAft>
                <a:buClrTx/>
                <a:buSzTx/>
                <a:buNone/>
              </a:pPr>
              <a:t>18</a:t>
            </a:fld>
            <a:endParaRPr lang="en-US" altLang="en-US" sz="3600">
              <a:solidFill>
                <a:prstClr val="white"/>
              </a:solidFill>
              <a:cs typeface="Arial" pitchFamily="34" charset="0"/>
            </a:endParaRPr>
          </a:p>
        </p:txBody>
      </p:sp>
    </p:spTree>
    <p:extLst>
      <p:ext uri="{BB962C8B-B14F-4D97-AF65-F5344CB8AC3E}">
        <p14:creationId xmlns:p14="http://schemas.microsoft.com/office/powerpoint/2010/main" val="1235563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database ?</a:t>
            </a:r>
            <a:endParaRPr lang="en-US" dirty="0"/>
          </a:p>
        </p:txBody>
      </p:sp>
      <p:sp>
        <p:nvSpPr>
          <p:cNvPr id="4" name="Rectangle 1"/>
          <p:cNvSpPr>
            <a:spLocks noGrp="1" noChangeArrowheads="1"/>
          </p:cNvSpPr>
          <p:nvPr>
            <p:ph idx="1"/>
          </p:nvPr>
        </p:nvSpPr>
        <p:spPr bwMode="auto">
          <a:xfrm>
            <a:off x="838200" y="2708634"/>
            <a:ext cx="1099185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C6C6C"/>
                </a:solidFill>
                <a:effectLst/>
                <a:cs typeface="Arial" panose="020B0604020202020204" pitchFamily="34" charset="0"/>
              </a:rPr>
              <a:t>A database is a collection of </a:t>
            </a:r>
            <a:r>
              <a:rPr kumimoji="0" lang="en-US" altLang="en-US" sz="1800" b="0" i="0" u="sng" strike="noStrike" cap="none" normalizeH="0" baseline="0" dirty="0" smtClean="0">
                <a:ln>
                  <a:noFill/>
                </a:ln>
                <a:solidFill>
                  <a:srgbClr val="00B3AC"/>
                </a:solidFill>
                <a:effectLst/>
                <a:cs typeface="Arial" panose="020B0604020202020204" pitchFamily="34" charset="0"/>
                <a:hlinkClick r:id="rId2"/>
              </a:rPr>
              <a:t>information</a:t>
            </a:r>
            <a:r>
              <a:rPr kumimoji="0" lang="en-US" altLang="en-US" sz="1800" b="0" i="0" u="none" strike="noStrike" cap="none" normalizeH="0" baseline="0" dirty="0" smtClean="0">
                <a:ln>
                  <a:noFill/>
                </a:ln>
                <a:solidFill>
                  <a:srgbClr val="6C6C6C"/>
                </a:solidFill>
                <a:effectLst/>
                <a:cs typeface="Arial" panose="020B0604020202020204" pitchFamily="34" charset="0"/>
              </a:rPr>
              <a:t> that is organized so that it can be easily accessed, managed and updated.</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C6C6C"/>
                </a:solidFill>
                <a:effectLst/>
                <a:cs typeface="Arial" panose="020B0604020202020204" pitchFamily="34" charset="0"/>
              </a:rPr>
              <a:t>Data is organized into rows, columns and tables, and it is indexed to make it easier to find relevant 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C6C6C"/>
                </a:solidFill>
                <a:effectLst/>
                <a:cs typeface="Arial" panose="020B0604020202020204" pitchFamily="34" charset="0"/>
              </a:rPr>
              <a:t>Data gets updated, expanded and deleted as new information is added.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C6C6C"/>
                </a:solidFill>
                <a:effectLst/>
                <a:cs typeface="Arial" panose="020B0604020202020204" pitchFamily="34" charset="0"/>
              </a:rPr>
              <a:t>Databases process workloads to create and update themselves,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C6C6C"/>
                </a:solidFill>
                <a:effectLst/>
                <a:cs typeface="Arial" panose="020B0604020202020204" pitchFamily="34" charset="0"/>
              </a:rPr>
              <a:t> querying the data they contain and running applications against it.</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C6C6C"/>
                </a:solidFill>
                <a:effectLst/>
                <a:cs typeface="Arial" panose="020B0604020202020204" pitchFamily="34" charset="0"/>
              </a:rPr>
              <a:t>Computer databases typically contain aggregations of data records or </a:t>
            </a:r>
            <a:r>
              <a:rPr kumimoji="0" lang="en-US" altLang="en-US" sz="1800" b="0" i="0" u="sng" strike="noStrike" cap="none" normalizeH="0" baseline="0" dirty="0" smtClean="0">
                <a:ln>
                  <a:noFill/>
                </a:ln>
                <a:solidFill>
                  <a:srgbClr val="00B3AC"/>
                </a:solidFill>
                <a:effectLst/>
                <a:cs typeface="Arial" panose="020B0604020202020204" pitchFamily="34" charset="0"/>
                <a:hlinkClick r:id="rId3"/>
              </a:rPr>
              <a:t>files</a:t>
            </a:r>
            <a:r>
              <a:rPr kumimoji="0" lang="en-US" altLang="en-US" sz="1800" b="0" i="0" u="none" strike="noStrike" cap="none" normalizeH="0" baseline="0" dirty="0" smtClean="0">
                <a:ln>
                  <a:noFill/>
                </a:ln>
                <a:solidFill>
                  <a:srgbClr val="6C6C6C"/>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C6C6C"/>
                </a:solidFill>
                <a:effectLst/>
                <a:cs typeface="Arial" panose="020B0604020202020204" pitchFamily="34" charset="0"/>
              </a:rPr>
              <a:t>such as sales transactions, product catalogs and inventories, and customer profiles.</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04409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789" y="157163"/>
            <a:ext cx="10329862" cy="6800850"/>
          </a:xfrm>
          <a:prstGeom prst="rect">
            <a:avLst/>
          </a:prstGeom>
        </p:spPr>
      </p:pic>
    </p:spTree>
    <p:extLst>
      <p:ext uri="{BB962C8B-B14F-4D97-AF65-F5344CB8AC3E}">
        <p14:creationId xmlns:p14="http://schemas.microsoft.com/office/powerpoint/2010/main" val="39938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Image result for what is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 y="1"/>
            <a:ext cx="10629900" cy="514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61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Screenshot of an Excel spreadshe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925" y="171450"/>
            <a:ext cx="11172825" cy="60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87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services?</a:t>
            </a:r>
            <a:endParaRPr lang="en-US" dirty="0"/>
          </a:p>
        </p:txBody>
      </p:sp>
      <p:sp>
        <p:nvSpPr>
          <p:cNvPr id="3" name="Content Placeholder 2"/>
          <p:cNvSpPr>
            <a:spLocks noGrp="1"/>
          </p:cNvSpPr>
          <p:nvPr>
            <p:ph idx="1"/>
          </p:nvPr>
        </p:nvSpPr>
        <p:spPr/>
        <p:txBody>
          <a:bodyPr/>
          <a:lstStyle/>
          <a:p>
            <a:r>
              <a:rPr lang="en-US" dirty="0"/>
              <a:t>A simple definition: A web service is a function that can be accessed by other programs over the web (HTTP).</a:t>
            </a:r>
          </a:p>
        </p:txBody>
      </p:sp>
    </p:spTree>
    <p:extLst>
      <p:ext uri="{BB962C8B-B14F-4D97-AF65-F5344CB8AC3E}">
        <p14:creationId xmlns:p14="http://schemas.microsoft.com/office/powerpoint/2010/main" val="281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backend code?</a:t>
            </a:r>
            <a:endParaRPr lang="en-US" dirty="0"/>
          </a:p>
        </p:txBody>
      </p:sp>
      <p:sp>
        <p:nvSpPr>
          <p:cNvPr id="3" name="Content Placeholder 2"/>
          <p:cNvSpPr>
            <a:spLocks noGrp="1"/>
          </p:cNvSpPr>
          <p:nvPr>
            <p:ph idx="1"/>
          </p:nvPr>
        </p:nvSpPr>
        <p:spPr/>
        <p:txBody>
          <a:bodyPr/>
          <a:lstStyle/>
          <a:p>
            <a:r>
              <a:rPr lang="en-US" dirty="0"/>
              <a:t>Backend development is not all ones and zeros though. Much like frontend development, backend development has a human aspect to it as well. Since most of the code for an application is written on the backend, it should be easy to understand and work with. Most backend languages – like Ruby and Python – have standardized styles and idioms that make reading and writing code more efficient and enjoyable.</a:t>
            </a:r>
          </a:p>
        </p:txBody>
      </p:sp>
    </p:spTree>
    <p:extLst>
      <p:ext uri="{BB962C8B-B14F-4D97-AF65-F5344CB8AC3E}">
        <p14:creationId xmlns:p14="http://schemas.microsoft.com/office/powerpoint/2010/main" val="272338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a:t>
            </a:r>
          </a:p>
          <a:p>
            <a:r>
              <a:rPr lang="en-US" dirty="0" smtClean="0"/>
              <a:t>C++</a:t>
            </a:r>
          </a:p>
          <a:p>
            <a:r>
              <a:rPr lang="en-US" dirty="0" smtClean="0"/>
              <a:t>Python</a:t>
            </a:r>
          </a:p>
          <a:p>
            <a:endParaRPr lang="en-US" dirty="0"/>
          </a:p>
        </p:txBody>
      </p:sp>
    </p:spTree>
    <p:extLst>
      <p:ext uri="{BB962C8B-B14F-4D97-AF65-F5344CB8AC3E}">
        <p14:creationId xmlns:p14="http://schemas.microsoft.com/office/powerpoint/2010/main" val="402024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The backend of a web application is an enabler for a frontend experience. An application’s frontend may be the most beautifully crafted web page, but if the application itself doesn’t work, the application will be a failure. The backend of an application is responsible for things like calculations, business logic, database interactions, and performance. Most of the code that is required to make an application work will be done on the backend. Backend code is run on the server, as opposed to the client. This means that backend developers not only need to understand programming languages and databases, but they must have an understanding of server architecture as well. If an application is slow, crashes often, or constantly throws errors at users, it’s likely because of backend problems.</a:t>
            </a:r>
          </a:p>
        </p:txBody>
      </p:sp>
    </p:spTree>
    <p:extLst>
      <p:ext uri="{BB962C8B-B14F-4D97-AF65-F5344CB8AC3E}">
        <p14:creationId xmlns:p14="http://schemas.microsoft.com/office/powerpoint/2010/main" val="2201215785"/>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TotalTime>
  <Words>831</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Calibri</vt:lpstr>
      <vt:lpstr>Calibri Light</vt:lpstr>
      <vt:lpstr>Georgia</vt:lpstr>
      <vt:lpstr>News Gothic MT</vt:lpstr>
      <vt:lpstr>Raleway</vt:lpstr>
      <vt:lpstr>Times New Roman</vt:lpstr>
      <vt:lpstr>Wingdings</vt:lpstr>
      <vt:lpstr>Wingdings 2</vt:lpstr>
      <vt:lpstr>Office Theme</vt:lpstr>
      <vt:lpstr>Capsules</vt:lpstr>
      <vt:lpstr>Breeze</vt:lpstr>
      <vt:lpstr>What is user interface ?</vt:lpstr>
      <vt:lpstr>What is database ?</vt:lpstr>
      <vt:lpstr>PowerPoint Presentation</vt:lpstr>
      <vt:lpstr>PowerPoint Presentation</vt:lpstr>
      <vt:lpstr>PowerPoint Presentation</vt:lpstr>
      <vt:lpstr>What is web services?</vt:lpstr>
      <vt:lpstr>What is backend code?</vt:lpstr>
      <vt:lpstr>PowerPoint Presentation</vt:lpstr>
      <vt:lpstr>PowerPoint Presentation</vt:lpstr>
      <vt:lpstr>PowerPoint Presentation</vt:lpstr>
      <vt:lpstr>  Applications </vt:lpstr>
      <vt:lpstr>  Client/Presentation Layer</vt:lpstr>
      <vt:lpstr>  Database Layer</vt:lpstr>
      <vt:lpstr>  Application Layer</vt:lpstr>
      <vt:lpstr>Windows Application </vt:lpstr>
      <vt:lpstr>Web Application </vt:lpstr>
      <vt:lpstr>Team</vt:lpstr>
      <vt:lpstr>Structure of the course</vt:lpstr>
    </vt:vector>
  </TitlesOfParts>
  <Company>USITC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user interface ?</dc:title>
  <dc:creator>Saleem, Muhammad</dc:creator>
  <cp:lastModifiedBy>Saleem, Muhammad</cp:lastModifiedBy>
  <cp:revision>5</cp:revision>
  <dcterms:created xsi:type="dcterms:W3CDTF">2019-07-13T10:54:37Z</dcterms:created>
  <dcterms:modified xsi:type="dcterms:W3CDTF">2019-07-13T11:40:17Z</dcterms:modified>
</cp:coreProperties>
</file>