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1"/>
    <p:restoredTop sz="94719"/>
  </p:normalViewPr>
  <p:slideViewPr>
    <p:cSldViewPr snapToGrid="0" snapToObjects="1">
      <p:cViewPr varScale="1">
        <p:scale>
          <a:sx n="69" d="100"/>
          <a:sy n="69" d="100"/>
        </p:scale>
        <p:origin x="21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EA27C-041C-0842-A761-906D3A1C421F}" type="doc">
      <dgm:prSet loTypeId="urn:microsoft.com/office/officeart/2005/8/layout/hierarchy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2F7822-CC17-DF40-AFB1-84BAFAA0672D}">
      <dgm:prSet phldrT="[Text]" custT="1"/>
      <dgm:spPr/>
      <dgm:t>
        <a:bodyPr/>
        <a:lstStyle/>
        <a:p>
          <a:r>
            <a:rPr lang="en-US" sz="1400" dirty="0"/>
            <a:t>Mark Nichols</a:t>
          </a:r>
        </a:p>
        <a:p>
          <a:r>
            <a:rPr lang="en-US" sz="1200" baseline="0" dirty="0"/>
            <a:t>Sr. Director of U.D. and A.T.</a:t>
          </a:r>
        </a:p>
      </dgm:t>
    </dgm:pt>
    <dgm:pt modelId="{1C54B1E3-575D-CE48-A2FA-FFF496771AEC}" type="parTrans" cxnId="{6E08D15B-ECC1-AD4F-B685-E1CE1686FEFA}">
      <dgm:prSet/>
      <dgm:spPr/>
      <dgm:t>
        <a:bodyPr/>
        <a:lstStyle/>
        <a:p>
          <a:endParaRPr lang="en-US"/>
        </a:p>
      </dgm:t>
    </dgm:pt>
    <dgm:pt modelId="{919240E1-4634-C049-9C74-E98D3B5FAA08}" type="sibTrans" cxnId="{6E08D15B-ECC1-AD4F-B685-E1CE1686FEFA}">
      <dgm:prSet/>
      <dgm:spPr/>
      <dgm:t>
        <a:bodyPr/>
        <a:lstStyle/>
        <a:p>
          <a:endParaRPr lang="en-US"/>
        </a:p>
      </dgm:t>
    </dgm:pt>
    <dgm:pt modelId="{E38D6572-B3E9-6649-A65D-9C4CB2697EEE}" type="asst">
      <dgm:prSet phldrT="[Text]" custT="1"/>
      <dgm:spPr/>
      <dgm:t>
        <a:bodyPr/>
        <a:lstStyle/>
        <a:p>
          <a:r>
            <a:rPr lang="en-US" sz="1400" dirty="0"/>
            <a:t>Robert Fentress</a:t>
          </a:r>
        </a:p>
        <a:p>
          <a:r>
            <a:rPr lang="en-US" sz="1200" baseline="0" dirty="0"/>
            <a:t>Sr. Web A11y Solutions Designer</a:t>
          </a:r>
        </a:p>
      </dgm:t>
    </dgm:pt>
    <dgm:pt modelId="{31DBF0D0-3344-7143-9CC9-3656CDFA4A31}" type="parTrans" cxnId="{C373B7F7-B4C5-FE4D-9FE8-4C47AECBCDDB}">
      <dgm:prSet/>
      <dgm:spPr/>
      <dgm:t>
        <a:bodyPr/>
        <a:lstStyle/>
        <a:p>
          <a:endParaRPr lang="en-US"/>
        </a:p>
      </dgm:t>
    </dgm:pt>
    <dgm:pt modelId="{115B653A-27ED-D14C-BFAB-F76754100A44}" type="sibTrans" cxnId="{C373B7F7-B4C5-FE4D-9FE8-4C47AECBCDDB}">
      <dgm:prSet/>
      <dgm:spPr/>
      <dgm:t>
        <a:bodyPr/>
        <a:lstStyle/>
        <a:p>
          <a:endParaRPr lang="en-US"/>
        </a:p>
      </dgm:t>
    </dgm:pt>
    <dgm:pt modelId="{C91ABD62-3A83-6747-9CCC-62DA76831D4A}">
      <dgm:prSet phldrT="[Text]" custT="1"/>
      <dgm:spPr/>
      <dgm:t>
        <a:bodyPr/>
        <a:lstStyle/>
        <a:p>
          <a:r>
            <a:rPr lang="en-US" sz="1400" dirty="0"/>
            <a:t>Christa Miller</a:t>
          </a:r>
        </a:p>
        <a:p>
          <a:r>
            <a:rPr lang="en-US" sz="1200" baseline="0" dirty="0"/>
            <a:t>Director of Inclusive Media Design</a:t>
          </a:r>
        </a:p>
      </dgm:t>
    </dgm:pt>
    <dgm:pt modelId="{27707341-ABC7-8F4F-A200-573DA68634BF}" type="parTrans" cxnId="{D767B218-9BFD-3146-AFA4-F2285D5D751D}">
      <dgm:prSet/>
      <dgm:spPr/>
      <dgm:t>
        <a:bodyPr/>
        <a:lstStyle/>
        <a:p>
          <a:endParaRPr lang="en-US"/>
        </a:p>
      </dgm:t>
    </dgm:pt>
    <dgm:pt modelId="{281C9B46-AFF1-7242-B584-E4D046B00936}" type="sibTrans" cxnId="{D767B218-9BFD-3146-AFA4-F2285D5D751D}">
      <dgm:prSet/>
      <dgm:spPr/>
      <dgm:t>
        <a:bodyPr/>
        <a:lstStyle/>
        <a:p>
          <a:endParaRPr lang="en-US"/>
        </a:p>
      </dgm:t>
    </dgm:pt>
    <dgm:pt modelId="{1DE6041C-982C-6248-9DF6-20886F450DA3}">
      <dgm:prSet phldrT="[Text]" custT="1"/>
      <dgm:spPr/>
      <dgm:t>
        <a:bodyPr/>
        <a:lstStyle/>
        <a:p>
          <a:r>
            <a:rPr lang="en-US" sz="1600" dirty="0" err="1"/>
            <a:t>Sunayana</a:t>
          </a:r>
          <a:r>
            <a:rPr lang="en-US" sz="1600" dirty="0"/>
            <a:t> Mishra</a:t>
          </a:r>
        </a:p>
        <a:p>
          <a:r>
            <a:rPr lang="en-US" sz="1200" baseline="0" dirty="0"/>
            <a:t>Accessibility Analyst</a:t>
          </a:r>
        </a:p>
      </dgm:t>
    </dgm:pt>
    <dgm:pt modelId="{CDC11F2B-7A07-474E-BBC2-15EBF6398D02}" type="parTrans" cxnId="{57685704-AFEA-9B48-9B93-49DF1AC4B21F}">
      <dgm:prSet/>
      <dgm:spPr/>
      <dgm:t>
        <a:bodyPr/>
        <a:lstStyle/>
        <a:p>
          <a:endParaRPr lang="en-US"/>
        </a:p>
      </dgm:t>
    </dgm:pt>
    <dgm:pt modelId="{36CBC1B9-45BC-0341-9E1F-857826D5E6A4}" type="sibTrans" cxnId="{57685704-AFEA-9B48-9B93-49DF1AC4B21F}">
      <dgm:prSet/>
      <dgm:spPr/>
      <dgm:t>
        <a:bodyPr/>
        <a:lstStyle/>
        <a:p>
          <a:endParaRPr lang="en-US"/>
        </a:p>
      </dgm:t>
    </dgm:pt>
    <dgm:pt modelId="{1F20CDFD-9D61-DD42-953F-5A75D75EFC14}">
      <dgm:prSet phldrT="[Text]" custT="1"/>
      <dgm:spPr/>
      <dgm:t>
        <a:bodyPr/>
        <a:lstStyle/>
        <a:p>
          <a:r>
            <a:rPr lang="en-US" sz="1500" dirty="0"/>
            <a:t>Bharath Bharadwaj</a:t>
          </a:r>
        </a:p>
        <a:p>
          <a:r>
            <a:rPr lang="en-US" sz="1200" baseline="0" dirty="0"/>
            <a:t>Graduate Assistant</a:t>
          </a:r>
        </a:p>
      </dgm:t>
    </dgm:pt>
    <dgm:pt modelId="{5585C542-1594-A44B-88CF-A13AE1560B83}" type="parTrans" cxnId="{3F71DA8C-B0F4-2F48-9471-011770FC82ED}">
      <dgm:prSet/>
      <dgm:spPr/>
      <dgm:t>
        <a:bodyPr/>
        <a:lstStyle/>
        <a:p>
          <a:endParaRPr lang="en-US"/>
        </a:p>
      </dgm:t>
    </dgm:pt>
    <dgm:pt modelId="{BE9E7350-623A-D342-B2C2-A2FA3DD7FC89}" type="sibTrans" cxnId="{3F71DA8C-B0F4-2F48-9471-011770FC82ED}">
      <dgm:prSet/>
      <dgm:spPr/>
      <dgm:t>
        <a:bodyPr/>
        <a:lstStyle/>
        <a:p>
          <a:endParaRPr lang="en-US"/>
        </a:p>
      </dgm:t>
    </dgm:pt>
    <dgm:pt modelId="{5E35C6D9-1D78-CE4B-A737-1BF8D481D26B}" type="pres">
      <dgm:prSet presAssocID="{303EA27C-041C-0842-A761-906D3A1C42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3C004E-2CBC-264A-95F5-FEDA85EEDF52}" type="pres">
      <dgm:prSet presAssocID="{7C2F7822-CC17-DF40-AFB1-84BAFAA0672D}" presName="hierRoot1" presStyleCnt="0"/>
      <dgm:spPr/>
    </dgm:pt>
    <dgm:pt modelId="{3CE72C1A-47C5-EE4C-9F50-3A93EF6307D2}" type="pres">
      <dgm:prSet presAssocID="{7C2F7822-CC17-DF40-AFB1-84BAFAA0672D}" presName="composite" presStyleCnt="0"/>
      <dgm:spPr/>
    </dgm:pt>
    <dgm:pt modelId="{DCE1CBF0-0B3F-B043-A91A-38D364B7C436}" type="pres">
      <dgm:prSet presAssocID="{7C2F7822-CC17-DF40-AFB1-84BAFAA0672D}" presName="background" presStyleLbl="node0" presStyleIdx="0" presStyleCnt="1"/>
      <dgm:spPr/>
    </dgm:pt>
    <dgm:pt modelId="{230EB859-428F-B247-AA6B-EB33964B46F0}" type="pres">
      <dgm:prSet presAssocID="{7C2F7822-CC17-DF40-AFB1-84BAFAA0672D}" presName="text" presStyleLbl="fgAcc0" presStyleIdx="0" presStyleCnt="1">
        <dgm:presLayoutVars>
          <dgm:chPref val="3"/>
        </dgm:presLayoutVars>
      </dgm:prSet>
      <dgm:spPr/>
    </dgm:pt>
    <dgm:pt modelId="{97C9DDBE-49A1-A54D-BD0A-BE1FD5B13538}" type="pres">
      <dgm:prSet presAssocID="{7C2F7822-CC17-DF40-AFB1-84BAFAA0672D}" presName="hierChild2" presStyleCnt="0"/>
      <dgm:spPr/>
    </dgm:pt>
    <dgm:pt modelId="{00F836B4-5243-5741-B804-88AF128B140B}" type="pres">
      <dgm:prSet presAssocID="{31DBF0D0-3344-7143-9CC9-3656CDFA4A31}" presName="Name10" presStyleLbl="parChTrans1D2" presStyleIdx="0" presStyleCnt="3"/>
      <dgm:spPr/>
    </dgm:pt>
    <dgm:pt modelId="{3E4D01EE-E71C-9540-BEC0-83331E1DFCBD}" type="pres">
      <dgm:prSet presAssocID="{E38D6572-B3E9-6649-A65D-9C4CB2697EEE}" presName="hierRoot2" presStyleCnt="0"/>
      <dgm:spPr/>
    </dgm:pt>
    <dgm:pt modelId="{E0EB9B02-ADA7-A642-86C8-6B2F737660EA}" type="pres">
      <dgm:prSet presAssocID="{E38D6572-B3E9-6649-A65D-9C4CB2697EEE}" presName="composite2" presStyleCnt="0"/>
      <dgm:spPr/>
    </dgm:pt>
    <dgm:pt modelId="{6A6F3FAD-F979-2944-AC01-E0AF437352FE}" type="pres">
      <dgm:prSet presAssocID="{E38D6572-B3E9-6649-A65D-9C4CB2697EEE}" presName="background2" presStyleLbl="asst1" presStyleIdx="0" presStyleCnt="1"/>
      <dgm:spPr/>
    </dgm:pt>
    <dgm:pt modelId="{028419F6-93A9-8E4D-B956-20458B54C473}" type="pres">
      <dgm:prSet presAssocID="{E38D6572-B3E9-6649-A65D-9C4CB2697EEE}" presName="text2" presStyleLbl="fgAcc2" presStyleIdx="0" presStyleCnt="3">
        <dgm:presLayoutVars>
          <dgm:chPref val="3"/>
        </dgm:presLayoutVars>
      </dgm:prSet>
      <dgm:spPr/>
    </dgm:pt>
    <dgm:pt modelId="{F0A15274-9F7E-CB47-AA3E-9D04ECC44B5B}" type="pres">
      <dgm:prSet presAssocID="{E38D6572-B3E9-6649-A65D-9C4CB2697EEE}" presName="hierChild3" presStyleCnt="0"/>
      <dgm:spPr/>
    </dgm:pt>
    <dgm:pt modelId="{7C83449E-F4E2-4D4E-8C96-2222033AC822}" type="pres">
      <dgm:prSet presAssocID="{CDC11F2B-7A07-474E-BBC2-15EBF6398D02}" presName="Name17" presStyleLbl="parChTrans1D3" presStyleIdx="0" presStyleCnt="1"/>
      <dgm:spPr/>
    </dgm:pt>
    <dgm:pt modelId="{AD6FCE5F-81BA-1D42-ABEC-02A824245EA9}" type="pres">
      <dgm:prSet presAssocID="{1DE6041C-982C-6248-9DF6-20886F450DA3}" presName="hierRoot3" presStyleCnt="0"/>
      <dgm:spPr/>
    </dgm:pt>
    <dgm:pt modelId="{6AA66990-145D-6F42-9262-8914ABA9CBEB}" type="pres">
      <dgm:prSet presAssocID="{1DE6041C-982C-6248-9DF6-20886F450DA3}" presName="composite3" presStyleCnt="0"/>
      <dgm:spPr/>
    </dgm:pt>
    <dgm:pt modelId="{4D2CCB90-3A16-194A-8CBE-A7AAE658DA88}" type="pres">
      <dgm:prSet presAssocID="{1DE6041C-982C-6248-9DF6-20886F450DA3}" presName="background3" presStyleLbl="node3" presStyleIdx="0" presStyleCnt="1"/>
      <dgm:spPr/>
    </dgm:pt>
    <dgm:pt modelId="{0A56E832-E48F-AF41-9BD8-FA0F7FE9E3EF}" type="pres">
      <dgm:prSet presAssocID="{1DE6041C-982C-6248-9DF6-20886F450DA3}" presName="text3" presStyleLbl="fgAcc3" presStyleIdx="0" presStyleCnt="1">
        <dgm:presLayoutVars>
          <dgm:chPref val="3"/>
        </dgm:presLayoutVars>
      </dgm:prSet>
      <dgm:spPr/>
    </dgm:pt>
    <dgm:pt modelId="{0709D57D-E78D-6C41-AD14-B4A83F6C2CFB}" type="pres">
      <dgm:prSet presAssocID="{1DE6041C-982C-6248-9DF6-20886F450DA3}" presName="hierChild4" presStyleCnt="0"/>
      <dgm:spPr/>
    </dgm:pt>
    <dgm:pt modelId="{537FD50C-F4BE-7E4B-ADAD-4F98A451A105}" type="pres">
      <dgm:prSet presAssocID="{27707341-ABC7-8F4F-A200-573DA68634BF}" presName="Name10" presStyleLbl="parChTrans1D2" presStyleIdx="1" presStyleCnt="3"/>
      <dgm:spPr/>
    </dgm:pt>
    <dgm:pt modelId="{3CC0C19E-CAB6-074F-BFB4-BDFC53BB78CC}" type="pres">
      <dgm:prSet presAssocID="{C91ABD62-3A83-6747-9CCC-62DA76831D4A}" presName="hierRoot2" presStyleCnt="0"/>
      <dgm:spPr/>
    </dgm:pt>
    <dgm:pt modelId="{56829C4F-6754-B142-9BF2-5D39B2B5ABFB}" type="pres">
      <dgm:prSet presAssocID="{C91ABD62-3A83-6747-9CCC-62DA76831D4A}" presName="composite2" presStyleCnt="0"/>
      <dgm:spPr/>
    </dgm:pt>
    <dgm:pt modelId="{07F5F8B4-4DF7-1E49-B552-47FF9A5F2ABA}" type="pres">
      <dgm:prSet presAssocID="{C91ABD62-3A83-6747-9CCC-62DA76831D4A}" presName="background2" presStyleLbl="node2" presStyleIdx="0" presStyleCnt="2"/>
      <dgm:spPr/>
    </dgm:pt>
    <dgm:pt modelId="{04B241D3-D557-C842-B228-0E59C42D47F5}" type="pres">
      <dgm:prSet presAssocID="{C91ABD62-3A83-6747-9CCC-62DA76831D4A}" presName="text2" presStyleLbl="fgAcc2" presStyleIdx="1" presStyleCnt="3">
        <dgm:presLayoutVars>
          <dgm:chPref val="3"/>
        </dgm:presLayoutVars>
      </dgm:prSet>
      <dgm:spPr/>
    </dgm:pt>
    <dgm:pt modelId="{91DAD0CE-7A7B-4C4B-B68F-D2366B573D1F}" type="pres">
      <dgm:prSet presAssocID="{C91ABD62-3A83-6747-9CCC-62DA76831D4A}" presName="hierChild3" presStyleCnt="0"/>
      <dgm:spPr/>
    </dgm:pt>
    <dgm:pt modelId="{C696F0CC-5B68-B548-B979-C14BE1F67813}" type="pres">
      <dgm:prSet presAssocID="{5585C542-1594-A44B-88CF-A13AE1560B83}" presName="Name10" presStyleLbl="parChTrans1D2" presStyleIdx="2" presStyleCnt="3"/>
      <dgm:spPr/>
    </dgm:pt>
    <dgm:pt modelId="{55A75C39-90C1-6046-9A50-97A08D683E22}" type="pres">
      <dgm:prSet presAssocID="{1F20CDFD-9D61-DD42-953F-5A75D75EFC14}" presName="hierRoot2" presStyleCnt="0"/>
      <dgm:spPr/>
    </dgm:pt>
    <dgm:pt modelId="{16C80672-DC5A-064A-A2D2-66946E7FEB68}" type="pres">
      <dgm:prSet presAssocID="{1F20CDFD-9D61-DD42-953F-5A75D75EFC14}" presName="composite2" presStyleCnt="0"/>
      <dgm:spPr/>
    </dgm:pt>
    <dgm:pt modelId="{5F8339CE-1E6A-8340-9D99-0714D5A549BB}" type="pres">
      <dgm:prSet presAssocID="{1F20CDFD-9D61-DD42-953F-5A75D75EFC14}" presName="background2" presStyleLbl="node2" presStyleIdx="1" presStyleCnt="2"/>
      <dgm:spPr/>
    </dgm:pt>
    <dgm:pt modelId="{5EE6AFCB-DE5D-0E42-9C5D-0FE324B80A2C}" type="pres">
      <dgm:prSet presAssocID="{1F20CDFD-9D61-DD42-953F-5A75D75EFC14}" presName="text2" presStyleLbl="fgAcc2" presStyleIdx="2" presStyleCnt="3">
        <dgm:presLayoutVars>
          <dgm:chPref val="3"/>
        </dgm:presLayoutVars>
      </dgm:prSet>
      <dgm:spPr/>
    </dgm:pt>
    <dgm:pt modelId="{A2D782B2-A487-6A49-B565-5E814F6C48BF}" type="pres">
      <dgm:prSet presAssocID="{1F20CDFD-9D61-DD42-953F-5A75D75EFC14}" presName="hierChild3" presStyleCnt="0"/>
      <dgm:spPr/>
    </dgm:pt>
  </dgm:ptLst>
  <dgm:cxnLst>
    <dgm:cxn modelId="{7CABA300-D39F-4B44-9C57-40C9FBFC33B7}" type="presOf" srcId="{C91ABD62-3A83-6747-9CCC-62DA76831D4A}" destId="{04B241D3-D557-C842-B228-0E59C42D47F5}" srcOrd="0" destOrd="0" presId="urn:microsoft.com/office/officeart/2005/8/layout/hierarchy1"/>
    <dgm:cxn modelId="{6A18AE00-D735-A648-9D2A-39C10F2B4510}" type="presOf" srcId="{27707341-ABC7-8F4F-A200-573DA68634BF}" destId="{537FD50C-F4BE-7E4B-ADAD-4F98A451A105}" srcOrd="0" destOrd="0" presId="urn:microsoft.com/office/officeart/2005/8/layout/hierarchy1"/>
    <dgm:cxn modelId="{5C126801-3BE7-B340-91C8-F43A05C5518F}" type="presOf" srcId="{31DBF0D0-3344-7143-9CC9-3656CDFA4A31}" destId="{00F836B4-5243-5741-B804-88AF128B140B}" srcOrd="0" destOrd="0" presId="urn:microsoft.com/office/officeart/2005/8/layout/hierarchy1"/>
    <dgm:cxn modelId="{57685704-AFEA-9B48-9B93-49DF1AC4B21F}" srcId="{E38D6572-B3E9-6649-A65D-9C4CB2697EEE}" destId="{1DE6041C-982C-6248-9DF6-20886F450DA3}" srcOrd="0" destOrd="0" parTransId="{CDC11F2B-7A07-474E-BBC2-15EBF6398D02}" sibTransId="{36CBC1B9-45BC-0341-9E1F-857826D5E6A4}"/>
    <dgm:cxn modelId="{E9535B05-E620-7A42-B579-2FCC8AA70157}" type="presOf" srcId="{7C2F7822-CC17-DF40-AFB1-84BAFAA0672D}" destId="{230EB859-428F-B247-AA6B-EB33964B46F0}" srcOrd="0" destOrd="0" presId="urn:microsoft.com/office/officeart/2005/8/layout/hierarchy1"/>
    <dgm:cxn modelId="{D767B218-9BFD-3146-AFA4-F2285D5D751D}" srcId="{7C2F7822-CC17-DF40-AFB1-84BAFAA0672D}" destId="{C91ABD62-3A83-6747-9CCC-62DA76831D4A}" srcOrd="1" destOrd="0" parTransId="{27707341-ABC7-8F4F-A200-573DA68634BF}" sibTransId="{281C9B46-AFF1-7242-B584-E4D046B00936}"/>
    <dgm:cxn modelId="{FDD2333D-81C6-6C4B-A1CD-9E08CD2ABB2F}" type="presOf" srcId="{5585C542-1594-A44B-88CF-A13AE1560B83}" destId="{C696F0CC-5B68-B548-B979-C14BE1F67813}" srcOrd="0" destOrd="0" presId="urn:microsoft.com/office/officeart/2005/8/layout/hierarchy1"/>
    <dgm:cxn modelId="{6E08D15B-ECC1-AD4F-B685-E1CE1686FEFA}" srcId="{303EA27C-041C-0842-A761-906D3A1C421F}" destId="{7C2F7822-CC17-DF40-AFB1-84BAFAA0672D}" srcOrd="0" destOrd="0" parTransId="{1C54B1E3-575D-CE48-A2FA-FFF496771AEC}" sibTransId="{919240E1-4634-C049-9C74-E98D3B5FAA08}"/>
    <dgm:cxn modelId="{5EF39E75-B8E9-4043-ACE8-97C1F6CD8E22}" type="presOf" srcId="{303EA27C-041C-0842-A761-906D3A1C421F}" destId="{5E35C6D9-1D78-CE4B-A737-1BF8D481D26B}" srcOrd="0" destOrd="0" presId="urn:microsoft.com/office/officeart/2005/8/layout/hierarchy1"/>
    <dgm:cxn modelId="{25C9EC88-4B72-C94A-ABC8-3C9C2C1DEFA5}" type="presOf" srcId="{E38D6572-B3E9-6649-A65D-9C4CB2697EEE}" destId="{028419F6-93A9-8E4D-B956-20458B54C473}" srcOrd="0" destOrd="0" presId="urn:microsoft.com/office/officeart/2005/8/layout/hierarchy1"/>
    <dgm:cxn modelId="{3F71DA8C-B0F4-2F48-9471-011770FC82ED}" srcId="{7C2F7822-CC17-DF40-AFB1-84BAFAA0672D}" destId="{1F20CDFD-9D61-DD42-953F-5A75D75EFC14}" srcOrd="2" destOrd="0" parTransId="{5585C542-1594-A44B-88CF-A13AE1560B83}" sibTransId="{BE9E7350-623A-D342-B2C2-A2FA3DD7FC89}"/>
    <dgm:cxn modelId="{7ECC9EAC-A13E-A240-82D6-2E7692C763C4}" type="presOf" srcId="{1DE6041C-982C-6248-9DF6-20886F450DA3}" destId="{0A56E832-E48F-AF41-9BD8-FA0F7FE9E3EF}" srcOrd="0" destOrd="0" presId="urn:microsoft.com/office/officeart/2005/8/layout/hierarchy1"/>
    <dgm:cxn modelId="{2211EFE3-17D1-004E-9AD9-D682C75A395E}" type="presOf" srcId="{CDC11F2B-7A07-474E-BBC2-15EBF6398D02}" destId="{7C83449E-F4E2-4D4E-8C96-2222033AC822}" srcOrd="0" destOrd="0" presId="urn:microsoft.com/office/officeart/2005/8/layout/hierarchy1"/>
    <dgm:cxn modelId="{C373B7F7-B4C5-FE4D-9FE8-4C47AECBCDDB}" srcId="{7C2F7822-CC17-DF40-AFB1-84BAFAA0672D}" destId="{E38D6572-B3E9-6649-A65D-9C4CB2697EEE}" srcOrd="0" destOrd="0" parTransId="{31DBF0D0-3344-7143-9CC9-3656CDFA4A31}" sibTransId="{115B653A-27ED-D14C-BFAB-F76754100A44}"/>
    <dgm:cxn modelId="{193351FF-AB89-AD44-BC6F-7EADA1ED8864}" type="presOf" srcId="{1F20CDFD-9D61-DD42-953F-5A75D75EFC14}" destId="{5EE6AFCB-DE5D-0E42-9C5D-0FE324B80A2C}" srcOrd="0" destOrd="0" presId="urn:microsoft.com/office/officeart/2005/8/layout/hierarchy1"/>
    <dgm:cxn modelId="{46B18676-A3B9-0A45-AB71-D9E4E63C6A03}" type="presParOf" srcId="{5E35C6D9-1D78-CE4B-A737-1BF8D481D26B}" destId="{5C3C004E-2CBC-264A-95F5-FEDA85EEDF52}" srcOrd="0" destOrd="0" presId="urn:microsoft.com/office/officeart/2005/8/layout/hierarchy1"/>
    <dgm:cxn modelId="{FBF503DB-8B4C-794A-B318-61F0FB403CE9}" type="presParOf" srcId="{5C3C004E-2CBC-264A-95F5-FEDA85EEDF52}" destId="{3CE72C1A-47C5-EE4C-9F50-3A93EF6307D2}" srcOrd="0" destOrd="0" presId="urn:microsoft.com/office/officeart/2005/8/layout/hierarchy1"/>
    <dgm:cxn modelId="{4A9DADB3-1F6A-F446-8FDB-0188473E7204}" type="presParOf" srcId="{3CE72C1A-47C5-EE4C-9F50-3A93EF6307D2}" destId="{DCE1CBF0-0B3F-B043-A91A-38D364B7C436}" srcOrd="0" destOrd="0" presId="urn:microsoft.com/office/officeart/2005/8/layout/hierarchy1"/>
    <dgm:cxn modelId="{80D8D0F7-7F4F-CB48-8747-DAC946E159E6}" type="presParOf" srcId="{3CE72C1A-47C5-EE4C-9F50-3A93EF6307D2}" destId="{230EB859-428F-B247-AA6B-EB33964B46F0}" srcOrd="1" destOrd="0" presId="urn:microsoft.com/office/officeart/2005/8/layout/hierarchy1"/>
    <dgm:cxn modelId="{6C9E6076-6AC7-BE45-81A4-53D556FCBD57}" type="presParOf" srcId="{5C3C004E-2CBC-264A-95F5-FEDA85EEDF52}" destId="{97C9DDBE-49A1-A54D-BD0A-BE1FD5B13538}" srcOrd="1" destOrd="0" presId="urn:microsoft.com/office/officeart/2005/8/layout/hierarchy1"/>
    <dgm:cxn modelId="{6501BE08-E021-9040-9DDC-D9CF49934027}" type="presParOf" srcId="{97C9DDBE-49A1-A54D-BD0A-BE1FD5B13538}" destId="{00F836B4-5243-5741-B804-88AF128B140B}" srcOrd="0" destOrd="0" presId="urn:microsoft.com/office/officeart/2005/8/layout/hierarchy1"/>
    <dgm:cxn modelId="{C64A4550-7CCC-1149-871A-A114DE61E71E}" type="presParOf" srcId="{97C9DDBE-49A1-A54D-BD0A-BE1FD5B13538}" destId="{3E4D01EE-E71C-9540-BEC0-83331E1DFCBD}" srcOrd="1" destOrd="0" presId="urn:microsoft.com/office/officeart/2005/8/layout/hierarchy1"/>
    <dgm:cxn modelId="{C6070509-D840-2E43-A9E4-E49C2721A9D7}" type="presParOf" srcId="{3E4D01EE-E71C-9540-BEC0-83331E1DFCBD}" destId="{E0EB9B02-ADA7-A642-86C8-6B2F737660EA}" srcOrd="0" destOrd="0" presId="urn:microsoft.com/office/officeart/2005/8/layout/hierarchy1"/>
    <dgm:cxn modelId="{F0FB5B9C-CD0F-1C41-B8B5-818C03D22496}" type="presParOf" srcId="{E0EB9B02-ADA7-A642-86C8-6B2F737660EA}" destId="{6A6F3FAD-F979-2944-AC01-E0AF437352FE}" srcOrd="0" destOrd="0" presId="urn:microsoft.com/office/officeart/2005/8/layout/hierarchy1"/>
    <dgm:cxn modelId="{A847931E-A481-8E4A-9C8A-E8332418C376}" type="presParOf" srcId="{E0EB9B02-ADA7-A642-86C8-6B2F737660EA}" destId="{028419F6-93A9-8E4D-B956-20458B54C473}" srcOrd="1" destOrd="0" presId="urn:microsoft.com/office/officeart/2005/8/layout/hierarchy1"/>
    <dgm:cxn modelId="{B0A2EC7E-9470-FC41-B4E4-16EC11E4E70F}" type="presParOf" srcId="{3E4D01EE-E71C-9540-BEC0-83331E1DFCBD}" destId="{F0A15274-9F7E-CB47-AA3E-9D04ECC44B5B}" srcOrd="1" destOrd="0" presId="urn:microsoft.com/office/officeart/2005/8/layout/hierarchy1"/>
    <dgm:cxn modelId="{82362408-B337-C34B-8F59-D58239EA3EF5}" type="presParOf" srcId="{F0A15274-9F7E-CB47-AA3E-9D04ECC44B5B}" destId="{7C83449E-F4E2-4D4E-8C96-2222033AC822}" srcOrd="0" destOrd="0" presId="urn:microsoft.com/office/officeart/2005/8/layout/hierarchy1"/>
    <dgm:cxn modelId="{D229EDCB-5D80-574E-A1A1-EF8C296D9532}" type="presParOf" srcId="{F0A15274-9F7E-CB47-AA3E-9D04ECC44B5B}" destId="{AD6FCE5F-81BA-1D42-ABEC-02A824245EA9}" srcOrd="1" destOrd="0" presId="urn:microsoft.com/office/officeart/2005/8/layout/hierarchy1"/>
    <dgm:cxn modelId="{1F2D37D7-64E4-6F42-BF50-CADAD0A3B53C}" type="presParOf" srcId="{AD6FCE5F-81BA-1D42-ABEC-02A824245EA9}" destId="{6AA66990-145D-6F42-9262-8914ABA9CBEB}" srcOrd="0" destOrd="0" presId="urn:microsoft.com/office/officeart/2005/8/layout/hierarchy1"/>
    <dgm:cxn modelId="{A9D97ADF-2C97-6441-B039-BCF4DF0B668B}" type="presParOf" srcId="{6AA66990-145D-6F42-9262-8914ABA9CBEB}" destId="{4D2CCB90-3A16-194A-8CBE-A7AAE658DA88}" srcOrd="0" destOrd="0" presId="urn:microsoft.com/office/officeart/2005/8/layout/hierarchy1"/>
    <dgm:cxn modelId="{D374F7BA-CD8B-0041-9D16-B76C9B1A1C52}" type="presParOf" srcId="{6AA66990-145D-6F42-9262-8914ABA9CBEB}" destId="{0A56E832-E48F-AF41-9BD8-FA0F7FE9E3EF}" srcOrd="1" destOrd="0" presId="urn:microsoft.com/office/officeart/2005/8/layout/hierarchy1"/>
    <dgm:cxn modelId="{51B789D8-A23F-744D-8E80-C8579DBA8328}" type="presParOf" srcId="{AD6FCE5F-81BA-1D42-ABEC-02A824245EA9}" destId="{0709D57D-E78D-6C41-AD14-B4A83F6C2CFB}" srcOrd="1" destOrd="0" presId="urn:microsoft.com/office/officeart/2005/8/layout/hierarchy1"/>
    <dgm:cxn modelId="{4EB74764-E9E3-3E42-A75F-F419859D0E4D}" type="presParOf" srcId="{97C9DDBE-49A1-A54D-BD0A-BE1FD5B13538}" destId="{537FD50C-F4BE-7E4B-ADAD-4F98A451A105}" srcOrd="2" destOrd="0" presId="urn:microsoft.com/office/officeart/2005/8/layout/hierarchy1"/>
    <dgm:cxn modelId="{E35613C6-5ECC-E84C-97CE-6CC21594DAB4}" type="presParOf" srcId="{97C9DDBE-49A1-A54D-BD0A-BE1FD5B13538}" destId="{3CC0C19E-CAB6-074F-BFB4-BDFC53BB78CC}" srcOrd="3" destOrd="0" presId="urn:microsoft.com/office/officeart/2005/8/layout/hierarchy1"/>
    <dgm:cxn modelId="{684E876A-C0B1-2D49-BBCA-1F2E76245711}" type="presParOf" srcId="{3CC0C19E-CAB6-074F-BFB4-BDFC53BB78CC}" destId="{56829C4F-6754-B142-9BF2-5D39B2B5ABFB}" srcOrd="0" destOrd="0" presId="urn:microsoft.com/office/officeart/2005/8/layout/hierarchy1"/>
    <dgm:cxn modelId="{B63BB956-51C6-CD4B-A183-D9F8988BF82F}" type="presParOf" srcId="{56829C4F-6754-B142-9BF2-5D39B2B5ABFB}" destId="{07F5F8B4-4DF7-1E49-B552-47FF9A5F2ABA}" srcOrd="0" destOrd="0" presId="urn:microsoft.com/office/officeart/2005/8/layout/hierarchy1"/>
    <dgm:cxn modelId="{5C60EB42-64B2-CA48-A7A0-745AD9E64557}" type="presParOf" srcId="{56829C4F-6754-B142-9BF2-5D39B2B5ABFB}" destId="{04B241D3-D557-C842-B228-0E59C42D47F5}" srcOrd="1" destOrd="0" presId="urn:microsoft.com/office/officeart/2005/8/layout/hierarchy1"/>
    <dgm:cxn modelId="{663EA8A7-5621-8643-8FEA-7CCE2BE3BB8F}" type="presParOf" srcId="{3CC0C19E-CAB6-074F-BFB4-BDFC53BB78CC}" destId="{91DAD0CE-7A7B-4C4B-B68F-D2366B573D1F}" srcOrd="1" destOrd="0" presId="urn:microsoft.com/office/officeart/2005/8/layout/hierarchy1"/>
    <dgm:cxn modelId="{E2AD1D06-0A55-764B-BE1B-201C96BC7151}" type="presParOf" srcId="{97C9DDBE-49A1-A54D-BD0A-BE1FD5B13538}" destId="{C696F0CC-5B68-B548-B979-C14BE1F67813}" srcOrd="4" destOrd="0" presId="urn:microsoft.com/office/officeart/2005/8/layout/hierarchy1"/>
    <dgm:cxn modelId="{03AB0ED7-DA48-724F-89C4-2E79A637064C}" type="presParOf" srcId="{97C9DDBE-49A1-A54D-BD0A-BE1FD5B13538}" destId="{55A75C39-90C1-6046-9A50-97A08D683E22}" srcOrd="5" destOrd="0" presId="urn:microsoft.com/office/officeart/2005/8/layout/hierarchy1"/>
    <dgm:cxn modelId="{21FF79FA-B300-064B-A584-F6EC0D499127}" type="presParOf" srcId="{55A75C39-90C1-6046-9A50-97A08D683E22}" destId="{16C80672-DC5A-064A-A2D2-66946E7FEB68}" srcOrd="0" destOrd="0" presId="urn:microsoft.com/office/officeart/2005/8/layout/hierarchy1"/>
    <dgm:cxn modelId="{B697477B-67A2-AC40-BF99-24F542DD1035}" type="presParOf" srcId="{16C80672-DC5A-064A-A2D2-66946E7FEB68}" destId="{5F8339CE-1E6A-8340-9D99-0714D5A549BB}" srcOrd="0" destOrd="0" presId="urn:microsoft.com/office/officeart/2005/8/layout/hierarchy1"/>
    <dgm:cxn modelId="{CAB21BFA-6B11-8F4A-9CDC-1B541E10E807}" type="presParOf" srcId="{16C80672-DC5A-064A-A2D2-66946E7FEB68}" destId="{5EE6AFCB-DE5D-0E42-9C5D-0FE324B80A2C}" srcOrd="1" destOrd="0" presId="urn:microsoft.com/office/officeart/2005/8/layout/hierarchy1"/>
    <dgm:cxn modelId="{9FDF1B51-3684-9547-92A7-5F0F89D4B707}" type="presParOf" srcId="{55A75C39-90C1-6046-9A50-97A08D683E22}" destId="{A2D782B2-A487-6A49-B565-5E814F6C48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6F0CC-5B68-B548-B979-C14BE1F67813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FD50C-F4BE-7E4B-ADAD-4F98A451A105}">
      <dsp:nvSpPr>
        <dsp:cNvPr id="0" name=""/>
        <dsp:cNvSpPr/>
      </dsp:nvSpPr>
      <dsp:spPr>
        <a:xfrm>
          <a:off x="5118887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449E-F4E2-4D4E-8C96-2222033AC822}">
      <dsp:nvSpPr>
        <dsp:cNvPr id="0" name=""/>
        <dsp:cNvSpPr/>
      </dsp:nvSpPr>
      <dsp:spPr>
        <a:xfrm>
          <a:off x="3068653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836B4-5243-5741-B804-88AF128B140B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1CBF0-0B3F-B043-A91A-38D364B7C436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EB859-428F-B247-AA6B-EB33964B46F0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 Nichols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Sr. Director of U.D. and A.T.</a:t>
          </a:r>
        </a:p>
      </dsp:txBody>
      <dsp:txXfrm>
        <a:off x="4543458" y="209752"/>
        <a:ext cx="1615068" cy="1002793"/>
      </dsp:txXfrm>
    </dsp:sp>
    <dsp:sp modelId="{6A6F3FAD-F979-2944-AC01-E0AF437352FE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419F6-93A9-8E4D-B956-20458B54C473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Robert Fentress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Sr. Web A11y Solutions Designer</a:t>
          </a:r>
        </a:p>
      </dsp:txBody>
      <dsp:txXfrm>
        <a:off x="2493224" y="1762804"/>
        <a:ext cx="1615068" cy="1002793"/>
      </dsp:txXfrm>
    </dsp:sp>
    <dsp:sp modelId="{4D2CCB90-3A16-194A-8CBE-A7AAE658DA88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6E832-E48F-AF41-9BD8-FA0F7FE9E3EF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Sunayana</a:t>
          </a:r>
          <a:r>
            <a:rPr lang="en-US" sz="1600" kern="1200" dirty="0"/>
            <a:t> Mishra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Accessibility Analyst</a:t>
          </a:r>
        </a:p>
      </dsp:txBody>
      <dsp:txXfrm>
        <a:off x="2493224" y="3315857"/>
        <a:ext cx="1615068" cy="1002793"/>
      </dsp:txXfrm>
    </dsp:sp>
    <dsp:sp modelId="{07F5F8B4-4DF7-1E49-B552-47FF9A5F2ABA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241D3-D557-C842-B228-0E59C42D47F5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Christa Miller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Director of Inclusive Media Design</a:t>
          </a:r>
        </a:p>
      </dsp:txBody>
      <dsp:txXfrm>
        <a:off x="4543458" y="1762804"/>
        <a:ext cx="1615068" cy="1002793"/>
      </dsp:txXfrm>
    </dsp:sp>
    <dsp:sp modelId="{5F8339CE-1E6A-8340-9D99-0714D5A549BB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6AFCB-DE5D-0E42-9C5D-0FE324B80A2C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Bharath Bharadwaj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Graduate Assistant</a:t>
          </a:r>
        </a:p>
      </dsp:txBody>
      <dsp:txXfrm>
        <a:off x="6593692" y="1762804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49C9-8195-3B46-9BF5-3F6E246A4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18829-DFCC-9541-8975-18A77E14F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F521-ED46-2B44-92FF-59D02476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404D-4245-2F4F-BE9B-18190636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F79B-E879-D045-8CBD-753B11D5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4B2-1D0F-3844-801F-EE39F087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7F87A-1249-3948-890B-20F7C96F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2A0C-36A8-B847-91FC-1D3E979E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DB8A-7696-C84C-9829-C17306D9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FF5E-C0D9-1745-A886-6F825A29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94887-7E19-C346-AD34-0920A20D6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B2BD-1751-254A-BC17-D8E312FB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588C-1E39-864F-84DD-D157BB73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B1DB-F942-5049-BCE0-BAEDE1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2006-125D-5D46-AF31-FB785E53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2219-CF72-4A40-8890-C6CD1313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B7D8-F808-7841-AAB6-18E22792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624A-1925-9A49-A6F7-9EFBDA22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C084-B08E-7547-8452-7D7283DB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8F6BE-41BD-EE4D-AA04-716122ED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8514-CBB3-C74C-979D-F6D6821E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92D5-FD4C-F14F-B178-AFFE5ABE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B996-3764-EE4F-A599-5227CD1E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D6DF-679C-DC44-9895-20B7CD3B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BB603-1439-FD4C-822D-5448350B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26BC-23C7-3246-9162-AD108FA9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55DC-B45F-944A-802C-9AF34BEE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E2FB-4A38-D44F-876F-C62B3CEE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7604-5530-734C-922D-95B97010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4CF4-DC7F-754A-8CF1-D3FE999E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5171-2284-B24E-80E2-76627FE4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A7AB-CFF1-D048-9037-6470CDDF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50FD-3D9C-B343-BFFB-65EBEE16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16DC-99F2-BA4C-A9D0-425A2613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3ED5-547E-9D48-9724-9E32B95CB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9979-FFF6-2840-8D2E-F69FFE72B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524D6-1F59-874E-B51D-98F1093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787DD-5EF8-7645-86EA-2181F638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3A5B6-E50A-1B40-98FD-1B9306D9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EE47-8C25-2443-AE2D-367ED997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99C7F-EF15-0241-A955-47C8F4C2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9F6F-2D1F-B944-823D-46889781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D04A7-5E33-1D47-9CB2-DC9009A2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73B55-FE41-E649-8199-6E614063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4C8D6-C880-3D4F-A852-4191CA26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0BBB5-C655-AD4F-9044-0142421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2621-CE25-7C4F-B6F4-75B16E59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F745-B971-9940-A0CB-7353AF6A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BC1DB-401B-3649-BD4D-571E5069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82F2B-9F03-DA47-B83D-82CF38AB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8109-BE94-4548-9CCE-BCACA5B6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AD98-EA1E-434E-AC1E-A5EDD01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195C-A05D-4D4C-940F-5181B1A8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CAD55-2E39-9B4B-A6EC-85ECC3B16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AB02E-3341-E949-A2DA-5E6310BE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9B480-9E9A-7A45-A86B-AA36F816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5F9FF-DDDB-A846-ABAD-CD80E9F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856F-018E-E746-B639-8117BF75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8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A706D-DA0D-E944-A25B-35F003FA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D8EB-1823-984A-A402-ED7E556B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7FA3-AFC1-8946-A8A2-5D56B97CF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98BD-4E34-0E42-B70A-1DA18F192457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530A-C201-4840-938F-7BE05A168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0425-A9B1-A248-8CAE-2B43333D3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AD8-C89E-4342-92E8-D16F2975D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D03E-ECEA-704E-9C85-33634AF1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FB48D-D5F8-1F41-A9F2-B037BE79B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747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1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Fentress, Robert</dc:creator>
  <cp:lastModifiedBy>Fentress, Robert</cp:lastModifiedBy>
  <cp:revision>1</cp:revision>
  <dcterms:created xsi:type="dcterms:W3CDTF">2021-08-09T13:43:20Z</dcterms:created>
  <dcterms:modified xsi:type="dcterms:W3CDTF">2021-08-09T14:59:22Z</dcterms:modified>
</cp:coreProperties>
</file>