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DA57-C8AC-4531-8C82-DE0D7CE66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F2FF8-7904-42DD-8BD1-B4B436F6A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DBE55-EE7F-4F37-BEE0-F2787E58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1A8B-C41D-473A-A80B-582645C569F4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3A565-02AE-4FDD-B043-77FAECFC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31F0E-A535-4285-9B63-1D413FA4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A759-F70B-4E20-B709-0A17EC1B2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98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3FED-BF96-472D-93C8-1E3D6CC5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70627-4217-4CE6-B0E1-5B33D19D7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CA1C2-0A36-4DD0-A0C5-D2D7BD3D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1A8B-C41D-473A-A80B-582645C569F4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491CB-F925-4416-B4DF-859E34C1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6268F-E318-449B-802F-5F9C2CE8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A759-F70B-4E20-B709-0A17EC1B2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89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4BA7F-F905-4B99-8100-104203637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CA88E-831F-4C19-89DD-B1321AC1D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673AE-EC4A-4F75-BCF7-82A49006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1A8B-C41D-473A-A80B-582645C569F4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A3AAB-6458-4BEC-AC49-7605C676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B9DC-5DE0-4286-B3FA-3F267C22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A759-F70B-4E20-B709-0A17EC1B2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749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C32B-C959-481F-AF13-C90A450A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E7D12-A950-48CE-9486-FD9C1CFB4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C2C11-5557-4CCA-B674-594CEF94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1A8B-C41D-473A-A80B-582645C569F4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56F8F-2FA5-4A49-BAB7-4921291B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4048B-FDE0-47AC-8AFE-1F5DADBA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A759-F70B-4E20-B709-0A17EC1B2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72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C159-6497-4563-ACCE-6F93A26A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31825-0543-41BC-96BC-BE4A7D2B8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53CF3-F4E3-4F73-BD7B-8E9114BE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1A8B-C41D-473A-A80B-582645C569F4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F6EA7-C296-4160-B5C7-A64D9291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6D20B-CF7C-4729-B089-EC1EAE3D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A759-F70B-4E20-B709-0A17EC1B2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536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6A40-4630-4FD3-817D-31DF1AE3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9B66A-8F0E-4733-8A26-B5091DD16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37656-ECD8-45E0-8FCD-6D20704F8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77586-8F1F-4192-84A0-6D56DD28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1A8B-C41D-473A-A80B-582645C569F4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6F3F5-22EA-49CA-9C51-DB2D2488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F9EA5-BF79-4669-A986-28CBD04F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A759-F70B-4E20-B709-0A17EC1B2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141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19C8-D66F-4C89-A765-0697A1FE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D3A28-0CC8-47BE-8724-B2E4CC82A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7F8C2-3D49-4182-99D0-FAF9BD61E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E0BCC7-71EA-46D7-A267-0AAA83734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3A75B-1A54-45FF-82AE-90EAE49EF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24EA4-1920-4778-B0EA-E9239C80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1A8B-C41D-473A-A80B-582645C569F4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68C55-D307-4449-BACF-DA27C1FC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19EAE-40C3-46EF-97FE-199F4DC6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A759-F70B-4E20-B709-0A17EC1B2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20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2DB-69A5-4E97-9792-CA26BE5C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31958-BC93-420F-92B1-B5734579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1A8B-C41D-473A-A80B-582645C569F4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0837C-D218-4681-937E-628BEF6B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21A79-D074-4EB0-AFB3-187BFFD4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A759-F70B-4E20-B709-0A17EC1B2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76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F8EAB-AC72-4837-B281-103408D7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1A8B-C41D-473A-A80B-582645C569F4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2F0EA-292E-4F13-A70A-FCC722B7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EE1BE-DA52-4340-9BB1-388C4904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A759-F70B-4E20-B709-0A17EC1B2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266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A9D3-DB96-4032-B6C0-C9B48AA3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F7444-9D2F-4E2C-9BAC-B2FBAA32B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9AA32-8B60-48D1-A1E2-A1436140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4AD8F-B3CC-49B9-949B-6181EA76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1A8B-C41D-473A-A80B-582645C569F4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E8134-3647-4F76-BE23-4C84D765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7A368-7963-46CA-8F10-BB9EC1DD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A759-F70B-4E20-B709-0A17EC1B2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35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A42E-2902-41A8-8414-5BF98055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7FEFE-238D-492D-A3B4-20F6B6ACC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757C1-1C81-4370-9511-71FA776B3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F4AF8-72B4-4858-BEB8-46F3ACAA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1A8B-C41D-473A-A80B-582645C569F4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BD76E-9207-43C8-8AF2-D9D612DF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684A0-99F7-4701-BF23-C6709C72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A759-F70B-4E20-B709-0A17EC1B2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248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3E8D0-D388-48DD-A0EB-DFFE9BAA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5F364-DBE4-4383-BC8A-364D5CD83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2FE7-4F3C-4304-979A-612D78220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1A8B-C41D-473A-A80B-582645C569F4}" type="datetimeFigureOut">
              <a:rPr lang="en-CA" smtClean="0"/>
              <a:t>2021-05-23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FBA69-464B-4519-A038-97A4874E5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B6EB7-F584-4F72-A3B9-351D10471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A759-F70B-4E20-B709-0A17EC1B2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74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5F4F77-2E08-4BA6-B24A-C13C05AFD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8D569-A1BC-43CB-AFE8-20D83F8B8982}"/>
              </a:ext>
            </a:extLst>
          </p:cNvPr>
          <p:cNvSpPr txBox="1"/>
          <p:nvPr/>
        </p:nvSpPr>
        <p:spPr>
          <a:xfrm>
            <a:off x="7114479" y="4192858"/>
            <a:ext cx="3263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FF.FFFF = instruction queued but not decoded yet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20D5B35-6AF0-4B25-AAB5-430531FE1DA7}"/>
              </a:ext>
            </a:extLst>
          </p:cNvPr>
          <p:cNvSpPr/>
          <p:nvPr/>
        </p:nvSpPr>
        <p:spPr>
          <a:xfrm>
            <a:off x="4783873" y="4137102"/>
            <a:ext cx="135599" cy="54641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EB3F99-9080-4861-9F2C-8B9A0D761F8F}"/>
              </a:ext>
            </a:extLst>
          </p:cNvPr>
          <p:cNvCxnSpPr>
            <a:stCxn id="6" idx="1"/>
          </p:cNvCxnSpPr>
          <p:nvPr/>
        </p:nvCxnSpPr>
        <p:spPr>
          <a:xfrm flipH="1">
            <a:off x="4919472" y="4331358"/>
            <a:ext cx="2195007" cy="2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51ED5670-4E0A-428B-BD54-8A5D4B7E0F27}"/>
              </a:ext>
            </a:extLst>
          </p:cNvPr>
          <p:cNvSpPr/>
          <p:nvPr/>
        </p:nvSpPr>
        <p:spPr>
          <a:xfrm>
            <a:off x="4916055" y="3268552"/>
            <a:ext cx="45719" cy="4049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A80C9-CBF2-4AAA-BD54-EE58385A841F}"/>
              </a:ext>
            </a:extLst>
          </p:cNvPr>
          <p:cNvSpPr txBox="1"/>
          <p:nvPr/>
        </p:nvSpPr>
        <p:spPr>
          <a:xfrm>
            <a:off x="7226812" y="3364165"/>
            <a:ext cx="3854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Instruction queued before branch executed that are invalidated by branch (wrong execution stream)</a:t>
            </a:r>
          </a:p>
          <a:p>
            <a:r>
              <a:rPr lang="en-CA" sz="1200" dirty="0"/>
              <a:t>Miss takes 4 clock cycles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68DA71-EC4C-408D-8F48-A4CD82F83B11}"/>
              </a:ext>
            </a:extLst>
          </p:cNvPr>
          <p:cNvCxnSpPr/>
          <p:nvPr/>
        </p:nvCxnSpPr>
        <p:spPr>
          <a:xfrm flipH="1">
            <a:off x="4961774" y="3548831"/>
            <a:ext cx="2152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7B3E55-181D-46E2-998F-99FD25D04C4F}"/>
              </a:ext>
            </a:extLst>
          </p:cNvPr>
          <p:cNvSpPr txBox="1"/>
          <p:nvPr/>
        </p:nvSpPr>
        <p:spPr>
          <a:xfrm>
            <a:off x="7226812" y="1804715"/>
            <a:ext cx="3854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‘+’ indicates that the processing stream incremented</a:t>
            </a:r>
          </a:p>
          <a:p>
            <a:r>
              <a:rPr lang="en-CA" sz="1200" dirty="0"/>
              <a:t>Instructions whose stream does not match the processing stream are ignored.</a:t>
            </a:r>
          </a:p>
          <a:p>
            <a:r>
              <a:rPr lang="en-CA" sz="1200" dirty="0"/>
              <a:t>The processing stream increments as a result of a flow control change (branch miss).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8B0090B-639B-4D44-B69A-C4BFE116CA73}"/>
              </a:ext>
            </a:extLst>
          </p:cNvPr>
          <p:cNvCxnSpPr/>
          <p:nvPr/>
        </p:nvCxnSpPr>
        <p:spPr>
          <a:xfrm rot="10800000" flipV="1">
            <a:off x="3128790" y="2313541"/>
            <a:ext cx="4098022" cy="1322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649CFC-0E0E-47FF-94CC-4C1D31C9B48C}"/>
              </a:ext>
            </a:extLst>
          </p:cNvPr>
          <p:cNvSpPr txBox="1"/>
          <p:nvPr/>
        </p:nvSpPr>
        <p:spPr>
          <a:xfrm>
            <a:off x="7166492" y="4694432"/>
            <a:ext cx="3854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DXQ</a:t>
            </a:r>
          </a:p>
          <a:p>
            <a:r>
              <a:rPr lang="en-CA" sz="1200" dirty="0"/>
              <a:t>D = instruction being dequeued (committed to machine)</a:t>
            </a:r>
          </a:p>
          <a:p>
            <a:r>
              <a:rPr lang="en-CA" sz="1200" dirty="0"/>
              <a:t>X = instruction being executed</a:t>
            </a:r>
          </a:p>
          <a:p>
            <a:r>
              <a:rPr lang="en-CA" sz="1200" dirty="0"/>
              <a:t>Q = instruction being queued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621C1EB-00AF-4561-A6AF-1F575B18A145}"/>
              </a:ext>
            </a:extLst>
          </p:cNvPr>
          <p:cNvCxnSpPr/>
          <p:nvPr/>
        </p:nvCxnSpPr>
        <p:spPr>
          <a:xfrm rot="10800000">
            <a:off x="2522864" y="4694432"/>
            <a:ext cx="4643629" cy="4154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61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Finch</dc:creator>
  <cp:lastModifiedBy>Robert Finch</cp:lastModifiedBy>
  <cp:revision>2</cp:revision>
  <dcterms:created xsi:type="dcterms:W3CDTF">2021-05-23T15:48:19Z</dcterms:created>
  <dcterms:modified xsi:type="dcterms:W3CDTF">2021-05-23T16:02:21Z</dcterms:modified>
</cp:coreProperties>
</file>