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001125" cy="14401800"/>
  <p:notesSz cx="6858000" cy="9144000"/>
  <p:defaultTextStyle>
    <a:defPPr>
      <a:defRPr lang="en-US"/>
    </a:defPPr>
    <a:lvl1pPr marL="0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6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3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16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9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83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67" algn="l" defTabSz="9143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628" y="68"/>
      </p:cViewPr>
      <p:guideLst>
        <p:guide orient="horz" pos="453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473894"/>
            <a:ext cx="7650956" cy="3087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8161020"/>
            <a:ext cx="6300788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53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34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576743"/>
            <a:ext cx="2025253" cy="12288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6" y="576743"/>
            <a:ext cx="5925741" cy="12288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01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5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9254490"/>
            <a:ext cx="7650956" cy="28603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6104100"/>
            <a:ext cx="7650956" cy="31503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68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7" y="3360424"/>
            <a:ext cx="3975497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2" y="3360424"/>
            <a:ext cx="3975497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60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3223737"/>
            <a:ext cx="3977060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3" indent="0">
              <a:buNone/>
              <a:defRPr sz="1600" b="1"/>
            </a:lvl8pPr>
            <a:lvl9pPr marL="365746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6" y="4567237"/>
            <a:ext cx="3977060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9" y="3223737"/>
            <a:ext cx="3978623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3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50" indent="0">
              <a:buNone/>
              <a:defRPr sz="1600" b="1"/>
            </a:lvl4pPr>
            <a:lvl5pPr marL="1828733" indent="0">
              <a:buNone/>
              <a:defRPr sz="1600" b="1"/>
            </a:lvl5pPr>
            <a:lvl6pPr marL="2285916" indent="0">
              <a:buNone/>
              <a:defRPr sz="1600" b="1"/>
            </a:lvl6pPr>
            <a:lvl7pPr marL="2743099" indent="0">
              <a:buNone/>
              <a:defRPr sz="1600" b="1"/>
            </a:lvl7pPr>
            <a:lvl8pPr marL="3200283" indent="0">
              <a:buNone/>
              <a:defRPr sz="1600" b="1"/>
            </a:lvl8pPr>
            <a:lvl9pPr marL="365746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9" y="4567237"/>
            <a:ext cx="3978623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0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6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73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9" y="573406"/>
            <a:ext cx="2961308" cy="2440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573409"/>
            <a:ext cx="5031879" cy="12291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9" y="3013714"/>
            <a:ext cx="2961308" cy="9851231"/>
          </a:xfr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50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3" indent="0">
              <a:buNone/>
              <a:defRPr sz="900"/>
            </a:lvl8pPr>
            <a:lvl9pPr marL="36574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68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4" y="10081263"/>
            <a:ext cx="5400675" cy="119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4" y="1286829"/>
            <a:ext cx="5400675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183" indent="0">
              <a:buNone/>
              <a:defRPr sz="2800"/>
            </a:lvl2pPr>
            <a:lvl3pPr marL="914366" indent="0">
              <a:buNone/>
              <a:defRPr sz="2400"/>
            </a:lvl3pPr>
            <a:lvl4pPr marL="1371550" indent="0">
              <a:buNone/>
              <a:defRPr sz="2000"/>
            </a:lvl4pPr>
            <a:lvl5pPr marL="1828733" indent="0">
              <a:buNone/>
              <a:defRPr sz="2000"/>
            </a:lvl5pPr>
            <a:lvl6pPr marL="2285916" indent="0">
              <a:buNone/>
              <a:defRPr sz="2000"/>
            </a:lvl6pPr>
            <a:lvl7pPr marL="2743099" indent="0">
              <a:buNone/>
              <a:defRPr sz="2000"/>
            </a:lvl7pPr>
            <a:lvl8pPr marL="3200283" indent="0">
              <a:buNone/>
              <a:defRPr sz="2000"/>
            </a:lvl8pPr>
            <a:lvl9pPr marL="3657467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4" y="11271413"/>
            <a:ext cx="5400675" cy="1690210"/>
          </a:xfrm>
        </p:spPr>
        <p:txBody>
          <a:bodyPr/>
          <a:lstStyle>
            <a:lvl1pPr marL="0" indent="0">
              <a:buNone/>
              <a:defRPr sz="1400"/>
            </a:lvl1pPr>
            <a:lvl2pPr marL="457183" indent="0">
              <a:buNone/>
              <a:defRPr sz="1200"/>
            </a:lvl2pPr>
            <a:lvl3pPr marL="914366" indent="0">
              <a:buNone/>
              <a:defRPr sz="1000"/>
            </a:lvl3pPr>
            <a:lvl4pPr marL="1371550" indent="0">
              <a:buNone/>
              <a:defRPr sz="900"/>
            </a:lvl4pPr>
            <a:lvl5pPr marL="1828733" indent="0">
              <a:buNone/>
              <a:defRPr sz="900"/>
            </a:lvl5pPr>
            <a:lvl6pPr marL="2285916" indent="0">
              <a:buNone/>
              <a:defRPr sz="900"/>
            </a:lvl6pPr>
            <a:lvl7pPr marL="2743099" indent="0">
              <a:buNone/>
              <a:defRPr sz="900"/>
            </a:lvl7pPr>
            <a:lvl8pPr marL="3200283" indent="0">
              <a:buNone/>
              <a:defRPr sz="900"/>
            </a:lvl8pPr>
            <a:lvl9pPr marL="36574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97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6" y="576740"/>
            <a:ext cx="8101013" cy="2400300"/>
          </a:xfrm>
          <a:prstGeom prst="rect">
            <a:avLst/>
          </a:prstGeom>
        </p:spPr>
        <p:txBody>
          <a:bodyPr vert="horz" lIns="91437" tIns="45718" rIns="91437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3360424"/>
            <a:ext cx="8101013" cy="9504522"/>
          </a:xfrm>
          <a:prstGeom prst="rect">
            <a:avLst/>
          </a:prstGeom>
        </p:spPr>
        <p:txBody>
          <a:bodyPr vert="horz" lIns="91437" tIns="45718" rIns="91437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6" y="13348337"/>
            <a:ext cx="2100263" cy="766764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DBAE-1667-4A96-9D29-27BFC94744F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13348337"/>
            <a:ext cx="2850356" cy="766764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6" y="13348337"/>
            <a:ext cx="2100263" cy="766764"/>
          </a:xfrm>
          <a:prstGeom prst="rect">
            <a:avLst/>
          </a:prstGeom>
        </p:spPr>
        <p:txBody>
          <a:bodyPr vert="horz" lIns="91437" tIns="45718" rIns="91437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8F95-B450-4D5B-BD5A-4CB4A0423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6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7" indent="-342887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3" indent="-285740" algn="l" defTabSz="914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1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25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0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5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8" indent="-228592" algn="l" defTabSz="914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7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547844" y="1675656"/>
            <a:ext cx="5072272" cy="1068466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b"/>
          <a:lstStyle/>
          <a:p>
            <a:r>
              <a:rPr lang="en-CA" dirty="0">
                <a:solidFill>
                  <a:schemeClr val="tx1"/>
                </a:solidFill>
              </a:rPr>
              <a:t>Multi-port memory controller (8 ports, 1 not shown)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87940" y="1879848"/>
            <a:ext cx="914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Video Port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372116" y="18738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512 bit (64 byte)</a:t>
            </a:r>
          </a:p>
          <a:p>
            <a:pPr algn="ctr"/>
            <a:r>
              <a:rPr lang="en-CA" sz="1400" dirty="0"/>
              <a:t>cache</a:t>
            </a:r>
          </a:p>
        </p:txBody>
      </p:sp>
      <p:cxnSp>
        <p:nvCxnSpPr>
          <p:cNvPr id="146" name="Straight Arrow Connector 145"/>
          <p:cNvCxnSpPr>
            <a:endCxn id="144" idx="3"/>
          </p:cNvCxnSpPr>
          <p:nvPr/>
        </p:nvCxnSpPr>
        <p:spPr>
          <a:xfrm flipH="1">
            <a:off x="1702340" y="2203884"/>
            <a:ext cx="657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4" idx="1"/>
          </p:cNvCxnSpPr>
          <p:nvPr/>
        </p:nvCxnSpPr>
        <p:spPr>
          <a:xfrm flipH="1">
            <a:off x="211877" y="22038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-9083" y="1957667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786700" y="1886209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68832" y="2994992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ENET Controller 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2360005" y="299499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H="1">
            <a:off x="1683233" y="3175992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702341" y="3452192"/>
            <a:ext cx="3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079407" y="3452193"/>
            <a:ext cx="0" cy="73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079408" y="4184104"/>
            <a:ext cx="144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677394" y="2914880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477" y="3027757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158" name="Straight Arrow Connector 157"/>
          <p:cNvCxnSpPr>
            <a:stCxn id="150" idx="1"/>
          </p:cNvCxnSpPr>
          <p:nvPr/>
        </p:nvCxnSpPr>
        <p:spPr>
          <a:xfrm flipH="1">
            <a:off x="161522" y="3309470"/>
            <a:ext cx="6073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549218" y="3909392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32 to 128 bit write encoder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47306" y="4482264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SDC RAM Controller Port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2338479" y="44822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162" name="Straight Arrow Connector 161"/>
          <p:cNvCxnSpPr/>
          <p:nvPr/>
        </p:nvCxnSpPr>
        <p:spPr>
          <a:xfrm flipH="1">
            <a:off x="1661707" y="4663264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680815" y="4939464"/>
            <a:ext cx="3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057881" y="4939465"/>
            <a:ext cx="0" cy="73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057882" y="5671376"/>
            <a:ext cx="144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655868" y="4402152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477" y="4524153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H="1">
            <a:off x="139997" y="4796742"/>
            <a:ext cx="592163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3527692" y="5396664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32 to 128 bit write encoder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16768" y="5924128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CPU Port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2407941" y="59241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172" name="Straight Arrow Connector 171"/>
          <p:cNvCxnSpPr/>
          <p:nvPr/>
        </p:nvCxnSpPr>
        <p:spPr>
          <a:xfrm flipH="1">
            <a:off x="1731169" y="6105128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750277" y="6381328"/>
            <a:ext cx="377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2127343" y="6381328"/>
            <a:ext cx="0" cy="73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127343" y="7113240"/>
            <a:ext cx="144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725330" y="5844016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4375" y="5966432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178" name="Straight Arrow Connector 177"/>
          <p:cNvCxnSpPr>
            <a:stCxn id="170" idx="1"/>
          </p:cNvCxnSpPr>
          <p:nvPr/>
        </p:nvCxnSpPr>
        <p:spPr>
          <a:xfrm flipH="1">
            <a:off x="209458" y="6238606"/>
            <a:ext cx="6073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597154" y="6838528"/>
            <a:ext cx="914400" cy="63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32 to 128 bit write encoder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5903956" y="1747665"/>
            <a:ext cx="2304256" cy="590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dirty="0" err="1"/>
              <a:t>DDRx</a:t>
            </a:r>
            <a:r>
              <a:rPr lang="en-CA" dirty="0"/>
              <a:t> SDRAM Controller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4967852" y="1959404"/>
            <a:ext cx="0" cy="99688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5336275" y="1886210"/>
            <a:ext cx="1" cy="10042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5336276" y="3037295"/>
            <a:ext cx="567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336276" y="2730214"/>
            <a:ext cx="1366907" cy="307773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400" dirty="0"/>
              <a:t>128 bit read bus</a:t>
            </a:r>
          </a:p>
        </p:txBody>
      </p:sp>
      <p:cxnSp>
        <p:nvCxnSpPr>
          <p:cNvPr id="185" name="Straight Arrow Connector 184"/>
          <p:cNvCxnSpPr>
            <a:endCxn id="145" idx="3"/>
          </p:cNvCxnSpPr>
          <p:nvPr/>
        </p:nvCxnSpPr>
        <p:spPr>
          <a:xfrm flipH="1">
            <a:off x="3286516" y="2331012"/>
            <a:ext cx="2049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3274406" y="3298906"/>
            <a:ext cx="2061871" cy="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endCxn id="161" idx="3"/>
          </p:cNvCxnSpPr>
          <p:nvPr/>
        </p:nvCxnSpPr>
        <p:spPr>
          <a:xfrm flipH="1">
            <a:off x="3252879" y="4939464"/>
            <a:ext cx="20833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71" idx="3"/>
          </p:cNvCxnSpPr>
          <p:nvPr/>
        </p:nvCxnSpPr>
        <p:spPr>
          <a:xfrm flipH="1">
            <a:off x="3322341" y="6381328"/>
            <a:ext cx="2013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9" idx="3"/>
          </p:cNvCxnSpPr>
          <p:nvPr/>
        </p:nvCxnSpPr>
        <p:spPr>
          <a:xfrm>
            <a:off x="4463618" y="4226768"/>
            <a:ext cx="5042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69" idx="3"/>
          </p:cNvCxnSpPr>
          <p:nvPr/>
        </p:nvCxnSpPr>
        <p:spPr>
          <a:xfrm>
            <a:off x="4442092" y="5714040"/>
            <a:ext cx="525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79" idx="3"/>
          </p:cNvCxnSpPr>
          <p:nvPr/>
        </p:nvCxnSpPr>
        <p:spPr>
          <a:xfrm>
            <a:off x="4511554" y="7155904"/>
            <a:ext cx="4562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4967852" y="53966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382617" y="5088889"/>
            <a:ext cx="1417049" cy="307773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400" dirty="0"/>
              <a:t>128 bit write bus</a:t>
            </a:r>
          </a:p>
        </p:txBody>
      </p:sp>
      <p:cxnSp>
        <p:nvCxnSpPr>
          <p:cNvPr id="194" name="Straight Arrow Connector 193"/>
          <p:cNvCxnSpPr>
            <a:stCxn id="180" idx="3"/>
          </p:cNvCxnSpPr>
          <p:nvPr/>
        </p:nvCxnSpPr>
        <p:spPr>
          <a:xfrm>
            <a:off x="8208212" y="4699992"/>
            <a:ext cx="612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7812360" y="4402153"/>
            <a:ext cx="969490" cy="307773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400" dirty="0"/>
              <a:t>16 bit data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872300" y="7451973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GFX </a:t>
            </a:r>
            <a:r>
              <a:rPr lang="en-CA" sz="1200" dirty="0" err="1"/>
              <a:t>Accel</a:t>
            </a:r>
            <a:r>
              <a:rPr lang="en-CA" sz="1200" dirty="0"/>
              <a:t> Port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425107" y="74504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 flipH="1">
            <a:off x="3339507" y="7907635"/>
            <a:ext cx="1996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96" idx="3"/>
          </p:cNvCxnSpPr>
          <p:nvPr/>
        </p:nvCxnSpPr>
        <p:spPr>
          <a:xfrm flipH="1">
            <a:off x="1786700" y="7766451"/>
            <a:ext cx="6384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1852270" y="7529212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cxnSp>
        <p:nvCxnSpPr>
          <p:cNvPr id="207" name="Straight Connector 206"/>
          <p:cNvCxnSpPr/>
          <p:nvPr/>
        </p:nvCxnSpPr>
        <p:spPr>
          <a:xfrm>
            <a:off x="1786700" y="7907635"/>
            <a:ext cx="292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079408" y="7907635"/>
            <a:ext cx="0" cy="63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2105903" y="8543900"/>
            <a:ext cx="28619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237941" y="7755541"/>
            <a:ext cx="60731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0" y="7509324"/>
            <a:ext cx="550145" cy="246217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000" dirty="0"/>
              <a:t>128 bit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872300" y="8759924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Sprite Read Port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2441698" y="87599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216" name="Straight Arrow Connector 215"/>
          <p:cNvCxnSpPr/>
          <p:nvPr/>
        </p:nvCxnSpPr>
        <p:spPr>
          <a:xfrm flipH="1">
            <a:off x="1741022" y="9053839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01054" y="8812796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32 bits</a:t>
            </a:r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246137" y="9084970"/>
            <a:ext cx="60731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endCxn id="215" idx="3"/>
          </p:cNvCxnSpPr>
          <p:nvPr/>
        </p:nvCxnSpPr>
        <p:spPr>
          <a:xfrm flipH="1">
            <a:off x="3356098" y="9217124"/>
            <a:ext cx="1980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845251" y="9984060"/>
            <a:ext cx="914400" cy="62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200" dirty="0"/>
              <a:t>Audio Read Port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2414649" y="99840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7" tIns="45718" rIns="91437" bIns="45718" spcCol="0" rtlCol="0" anchor="ctr"/>
          <a:lstStyle/>
          <a:p>
            <a:pPr algn="ctr"/>
            <a:r>
              <a:rPr lang="en-CA" sz="1400" dirty="0"/>
              <a:t>128 bit (16 byte)</a:t>
            </a:r>
          </a:p>
          <a:p>
            <a:pPr algn="ctr"/>
            <a:r>
              <a:rPr lang="en-CA" sz="1400" dirty="0"/>
              <a:t>Read cache</a:t>
            </a:r>
          </a:p>
        </p:txBody>
      </p:sp>
      <p:cxnSp>
        <p:nvCxnSpPr>
          <p:cNvPr id="223" name="Straight Arrow Connector 222"/>
          <p:cNvCxnSpPr/>
          <p:nvPr/>
        </p:nvCxnSpPr>
        <p:spPr>
          <a:xfrm flipH="1">
            <a:off x="1713973" y="10277975"/>
            <a:ext cx="6767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74005" y="10036932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16 bits</a:t>
            </a:r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219088" y="10309106"/>
            <a:ext cx="607310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endCxn id="222" idx="3"/>
          </p:cNvCxnSpPr>
          <p:nvPr/>
        </p:nvCxnSpPr>
        <p:spPr>
          <a:xfrm flipH="1">
            <a:off x="3329049" y="10441260"/>
            <a:ext cx="19801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803171" y="10058529"/>
            <a:ext cx="567778" cy="261606"/>
          </a:xfrm>
          <a:prstGeom prst="rect">
            <a:avLst/>
          </a:prstGeom>
          <a:noFill/>
        </p:spPr>
        <p:txBody>
          <a:bodyPr wrap="none" lIns="91437" tIns="45718" rIns="91437" bIns="45718" rtlCol="0">
            <a:spAutoFit/>
          </a:bodyPr>
          <a:lstStyle/>
          <a:p>
            <a:r>
              <a:rPr lang="en-CA" sz="1100" dirty="0"/>
              <a:t>16 bits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72255" y="504156"/>
            <a:ext cx="5208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Multi-port Memory Controller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28662" y="12529492"/>
            <a:ext cx="7869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Several ports are read-only (Sprite data, audio data, bitmap data)</a:t>
            </a:r>
          </a:p>
          <a:p>
            <a:r>
              <a:rPr lang="en-CA" dirty="0"/>
              <a:t>Bitmap video and graphics accelerator port are 128 bit to deal with multiple pixels</a:t>
            </a:r>
          </a:p>
          <a:p>
            <a:r>
              <a:rPr lang="en-CA" dirty="0"/>
              <a:t>CPU port is 64 bits for 64 bit CPU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466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3499-CF96-7A3E-981C-02E9B909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5" y="576164"/>
            <a:ext cx="8101013" cy="864096"/>
          </a:xfrm>
        </p:spPr>
        <p:txBody>
          <a:bodyPr/>
          <a:lstStyle/>
          <a:p>
            <a:pPr algn="l"/>
            <a:r>
              <a:rPr lang="en-CA" dirty="0"/>
              <a:t>MPMC10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916CB-070B-0819-3DF7-AD4C04DCB1F0}"/>
              </a:ext>
            </a:extLst>
          </p:cNvPr>
          <p:cNvSpPr/>
          <p:nvPr/>
        </p:nvSpPr>
        <p:spPr>
          <a:xfrm>
            <a:off x="1251908" y="2088332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Channel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E0A8B-1A39-F962-F9A1-B6D3F793AA95}"/>
              </a:ext>
            </a:extLst>
          </p:cNvPr>
          <p:cNvSpPr/>
          <p:nvPr/>
        </p:nvSpPr>
        <p:spPr>
          <a:xfrm>
            <a:off x="2620059" y="2082767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Channel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49781-52CD-A538-307C-98BE92DC1243}"/>
              </a:ext>
            </a:extLst>
          </p:cNvPr>
          <p:cNvSpPr/>
          <p:nvPr/>
        </p:nvSpPr>
        <p:spPr>
          <a:xfrm>
            <a:off x="4276244" y="2082767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Channel 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AE406-B74A-AA5C-2D94-2C8B7315D279}"/>
              </a:ext>
            </a:extLst>
          </p:cNvPr>
          <p:cNvSpPr/>
          <p:nvPr/>
        </p:nvSpPr>
        <p:spPr>
          <a:xfrm>
            <a:off x="1250923" y="259238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Sync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2789CA-1EFA-86F6-4A4D-30D24DF6E3DE}"/>
              </a:ext>
            </a:extLst>
          </p:cNvPr>
          <p:cNvSpPr/>
          <p:nvPr/>
        </p:nvSpPr>
        <p:spPr>
          <a:xfrm>
            <a:off x="2620059" y="259238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Sync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C2598-A6D5-5EAF-C4BF-BAE95984D184}"/>
              </a:ext>
            </a:extLst>
          </p:cNvPr>
          <p:cNvSpPr/>
          <p:nvPr/>
        </p:nvSpPr>
        <p:spPr>
          <a:xfrm>
            <a:off x="4260181" y="259238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Sync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56716-4215-FDEF-247B-2A2140C1C9BA}"/>
              </a:ext>
            </a:extLst>
          </p:cNvPr>
          <p:cNvSpPr/>
          <p:nvPr/>
        </p:nvSpPr>
        <p:spPr>
          <a:xfrm>
            <a:off x="1260202" y="3528492"/>
            <a:ext cx="4304417" cy="570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Mutliplexor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652117-5D2E-4A76-1DE9-C8802A2BD817}"/>
              </a:ext>
            </a:extLst>
          </p:cNvPr>
          <p:cNvCxnSpPr>
            <a:stCxn id="7" idx="2"/>
          </p:cNvCxnSpPr>
          <p:nvPr/>
        </p:nvCxnSpPr>
        <p:spPr>
          <a:xfrm>
            <a:off x="1862991" y="2808412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F4C7D9-9044-F084-D810-01E2C55F5A89}"/>
              </a:ext>
            </a:extLst>
          </p:cNvPr>
          <p:cNvCxnSpPr>
            <a:stCxn id="8" idx="2"/>
          </p:cNvCxnSpPr>
          <p:nvPr/>
        </p:nvCxnSpPr>
        <p:spPr>
          <a:xfrm>
            <a:off x="3232127" y="2808412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F636B4-9CF7-8887-48F9-C833AA13C6D8}"/>
              </a:ext>
            </a:extLst>
          </p:cNvPr>
          <p:cNvCxnSpPr>
            <a:stCxn id="9" idx="2"/>
          </p:cNvCxnSpPr>
          <p:nvPr/>
        </p:nvCxnSpPr>
        <p:spPr>
          <a:xfrm>
            <a:off x="4872249" y="2808412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2CDA71-3C54-DDB4-C91B-4CA1DE042E2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862991" y="2304356"/>
            <a:ext cx="985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6E27DD-7F16-6938-7CE6-DF6CFB49C282}"/>
              </a:ext>
            </a:extLst>
          </p:cNvPr>
          <p:cNvCxnSpPr>
            <a:cxnSpLocks/>
          </p:cNvCxnSpPr>
          <p:nvPr/>
        </p:nvCxnSpPr>
        <p:spPr>
          <a:xfrm>
            <a:off x="3232127" y="2265569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F7C0CA-B6A2-6E66-8F3D-11C046DA8AD9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4872249" y="2298791"/>
            <a:ext cx="16063" cy="2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140FFB-7239-F41B-27A3-CD648572294B}"/>
              </a:ext>
            </a:extLst>
          </p:cNvPr>
          <p:cNvCxnSpPr>
            <a:stCxn id="11" idx="2"/>
          </p:cNvCxnSpPr>
          <p:nvPr/>
        </p:nvCxnSpPr>
        <p:spPr>
          <a:xfrm>
            <a:off x="3412411" y="4098991"/>
            <a:ext cx="8031" cy="50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0081DBF-B176-10B9-3F31-69196DD3227F}"/>
              </a:ext>
            </a:extLst>
          </p:cNvPr>
          <p:cNvSpPr/>
          <p:nvPr/>
        </p:nvSpPr>
        <p:spPr>
          <a:xfrm>
            <a:off x="2963242" y="460362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Fifo</a:t>
            </a:r>
            <a:endParaRPr lang="en-CA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16021C-8145-26CE-C83F-7E392816DF25}"/>
              </a:ext>
            </a:extLst>
          </p:cNvPr>
          <p:cNvCxnSpPr/>
          <p:nvPr/>
        </p:nvCxnSpPr>
        <p:spPr>
          <a:xfrm>
            <a:off x="3408394" y="5532545"/>
            <a:ext cx="8031" cy="50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3A179BDB-95CB-8D01-28EE-8C884C6BB932}"/>
              </a:ext>
            </a:extLst>
          </p:cNvPr>
          <p:cNvSpPr txBox="1">
            <a:spLocks/>
          </p:cNvSpPr>
          <p:nvPr/>
        </p:nvSpPr>
        <p:spPr>
          <a:xfrm>
            <a:off x="612130" y="6480820"/>
            <a:ext cx="8101013" cy="864096"/>
          </a:xfrm>
          <a:prstGeom prst="rect">
            <a:avLst/>
          </a:prstGeom>
        </p:spPr>
        <p:txBody>
          <a:bodyPr vert="horz" lIns="91437" tIns="45718" rIns="91437" bIns="45718" rtlCol="0" anchor="ctr">
            <a:normAutofit/>
          </a:bodyPr>
          <a:lstStyle>
            <a:lvl1pPr algn="ctr" defTabSz="91436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MPMC11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EFE470-04C9-836B-8419-81AE0F0E6A69}"/>
              </a:ext>
            </a:extLst>
          </p:cNvPr>
          <p:cNvSpPr/>
          <p:nvPr/>
        </p:nvSpPr>
        <p:spPr>
          <a:xfrm>
            <a:off x="1323735" y="7671734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Channel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BF17E2-2B19-99B8-1AD7-49AC197A8866}"/>
              </a:ext>
            </a:extLst>
          </p:cNvPr>
          <p:cNvSpPr/>
          <p:nvPr/>
        </p:nvSpPr>
        <p:spPr>
          <a:xfrm>
            <a:off x="2691886" y="766616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Channel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91FCEE-A03F-7421-7A4C-2C2A4E53F0E1}"/>
              </a:ext>
            </a:extLst>
          </p:cNvPr>
          <p:cNvSpPr/>
          <p:nvPr/>
        </p:nvSpPr>
        <p:spPr>
          <a:xfrm>
            <a:off x="4348071" y="7666169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Channel 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B65C8F-B24D-F662-5F42-B30220FB8118}"/>
              </a:ext>
            </a:extLst>
          </p:cNvPr>
          <p:cNvSpPr/>
          <p:nvPr/>
        </p:nvSpPr>
        <p:spPr>
          <a:xfrm>
            <a:off x="1478603" y="826188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Fifo</a:t>
            </a:r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5C153F-77E2-7F0E-F338-C2BFF924ED4F}"/>
              </a:ext>
            </a:extLst>
          </p:cNvPr>
          <p:cNvSpPr/>
          <p:nvPr/>
        </p:nvSpPr>
        <p:spPr>
          <a:xfrm>
            <a:off x="2846754" y="82606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Fifo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8B58AB-C9C0-8353-3E81-F699F04B7C9D}"/>
              </a:ext>
            </a:extLst>
          </p:cNvPr>
          <p:cNvSpPr/>
          <p:nvPr/>
        </p:nvSpPr>
        <p:spPr>
          <a:xfrm>
            <a:off x="4506598" y="822730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Fifo</a:t>
            </a:r>
            <a:endParaRPr lang="en-CA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31EEFC-F34D-C7BC-9A9A-4960B1C5DAA1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>
            <a:off x="1935803" y="7887758"/>
            <a:ext cx="0" cy="37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DC64CA-5EE8-9EC2-08B9-82094AC2B5FA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3303954" y="7882193"/>
            <a:ext cx="0" cy="37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B259FB-38C2-7901-61AB-49B8C6A766D0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4960139" y="7882193"/>
            <a:ext cx="3659" cy="34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048599-2C03-F96A-AC53-D800371765DD}"/>
              </a:ext>
            </a:extLst>
          </p:cNvPr>
          <p:cNvSpPr/>
          <p:nvPr/>
        </p:nvSpPr>
        <p:spPr>
          <a:xfrm>
            <a:off x="1323735" y="9793188"/>
            <a:ext cx="4304417" cy="570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Mutliplexor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192517-D417-ACBF-6034-76C95D5B832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935803" y="9176285"/>
            <a:ext cx="0" cy="61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C69ECA-95E5-4C50-DF91-1B47868AD491}"/>
              </a:ext>
            </a:extLst>
          </p:cNvPr>
          <p:cNvCxnSpPr>
            <a:stCxn id="34" idx="2"/>
          </p:cNvCxnSpPr>
          <p:nvPr/>
        </p:nvCxnSpPr>
        <p:spPr>
          <a:xfrm>
            <a:off x="3303954" y="9175062"/>
            <a:ext cx="0" cy="54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74F9C0-6ACC-2F82-E3A5-78AB31C5C1A8}"/>
              </a:ext>
            </a:extLst>
          </p:cNvPr>
          <p:cNvCxnSpPr>
            <a:stCxn id="35" idx="2"/>
          </p:cNvCxnSpPr>
          <p:nvPr/>
        </p:nvCxnSpPr>
        <p:spPr>
          <a:xfrm flipH="1">
            <a:off x="4960139" y="9141708"/>
            <a:ext cx="3659" cy="65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B6F051-FCCF-174B-5B6D-162AE0B11667}"/>
              </a:ext>
            </a:extLst>
          </p:cNvPr>
          <p:cNvCxnSpPr/>
          <p:nvPr/>
        </p:nvCxnSpPr>
        <p:spPr>
          <a:xfrm>
            <a:off x="3400363" y="10372416"/>
            <a:ext cx="8031" cy="50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447E16-F55F-CEC4-7B8D-E34F376E30F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916022" y="7774181"/>
            <a:ext cx="34415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7D6574-143F-0F8B-EBE1-1C5F0A4CC9BA}"/>
              </a:ext>
            </a:extLst>
          </p:cNvPr>
          <p:cNvCxnSpPr>
            <a:cxnSpLocks/>
          </p:cNvCxnSpPr>
          <p:nvPr/>
        </p:nvCxnSpPr>
        <p:spPr>
          <a:xfrm>
            <a:off x="3877642" y="2190779"/>
            <a:ext cx="34415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210</Words>
  <Application>Microsoft Office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MPMC10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robfinch@sympatico.ca</dc:creator>
  <cp:lastModifiedBy>Robert Finch</cp:lastModifiedBy>
  <cp:revision>10</cp:revision>
  <dcterms:created xsi:type="dcterms:W3CDTF">2016-07-28T19:25:09Z</dcterms:created>
  <dcterms:modified xsi:type="dcterms:W3CDTF">2024-10-24T19:05:52Z</dcterms:modified>
</cp:coreProperties>
</file>