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B7CE-34E8-F42B-0628-4274C6D78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9C997-463F-0A5B-8DFE-6BA30D7BA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ADCAB-5D4B-BC6A-86EC-815B89E4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8EB3A-126A-A256-4BC2-43DBFCB6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3BB3-340C-7372-693E-0BED7B6C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116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8609-9E6C-6952-1A6D-8E8EA667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52605-AEB1-8329-1D0C-F9E3F62A6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418A2-06F8-B838-8769-601A15B5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563A8-DE86-7C45-DB90-846F56AC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34796-86D0-CF0E-BA44-1E37B5AC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7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787FF-D165-DE0D-43A1-AD46C059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6A84A-F264-4E47-52A2-0579651F5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D1C2-ACF6-4ECA-88CD-084251836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4484-362F-CAEC-78A0-E590BC78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EF9FD-67A9-19A3-4A1E-964BC853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181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BBC9-B7F6-5158-39FB-2AB6516FC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A78B-F894-C407-F796-DD97AA9AB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CB61-B763-AB18-9A9E-C4B27409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CAFC-C7DF-C1F1-21F8-1D1D121E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6A2C-472A-1BE3-78A5-59C22E32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10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D537-8FF3-DC90-B4C3-307D4B25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C04EF-12A5-C303-F027-DBFEA3449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39945-7022-8C0C-4F4C-C4483D8A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9244-5285-AAB8-06D1-2F4B227C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EBF3D-2A16-C143-42E2-6EE6770B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856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DD55-C141-17B8-1780-7967EDE4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9ED9E-A44F-A7AA-03E4-80BCE22D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F9832-0894-FCE8-AFC9-00F0F63A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22F2-1127-D8E7-9925-8585E5B7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451C8-E26A-BA27-9F2D-8C182812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58D96-B455-DD5C-262A-CBB4ACCC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824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BB4C-DE95-B531-72F4-9383A4ED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901AA-9B7A-8505-E9DB-83C80B86D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4842D-B157-AD23-DA63-065E7D02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C0841-B945-E06D-4B99-AECE365DD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67600-4D87-E507-6009-515857974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DCF01-CDC0-9739-3791-48EC4625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8F5A8-2310-3B55-CDFB-66BC06F7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FA9BD-4ABA-4E6E-8874-4C8526D8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81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2139-2163-6BAF-7861-228805D0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13AAF-9EEC-4223-2AE1-767D2D58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A4B15-58AC-90F4-069D-DB76182E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6EDE6-BFAF-0A02-809F-47883A4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32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CA096-7FC2-5ED8-CADB-337A4764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E2002-906A-43F1-83DC-8DF7845F7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9D3BE-EFB6-B714-B7BB-A1DEC566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52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73F-DC89-317A-14BA-85C8C1FB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4514-519E-DF52-4ED4-2CE19B39F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3ADF7-33C4-0EBA-A588-699C85193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19C74-7B94-C51D-459C-FC6019F1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293E2-338B-02D9-7CCA-0787DD8F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15C65-4AC9-EC5E-EBF9-6DEE88A7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97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3FDB0-0BDE-EE81-E655-18BEEAD6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D9C9B-A0EA-E86C-AA3D-75A7E4CD4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1234E-FB52-BB0C-6B46-08FE239F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D8B5E-9B9E-EF04-36CB-D36035E2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68AD5-11BB-C6B1-1366-4AB36BB9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393D-F94A-2C1E-95B4-D2FB0520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041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B6323-3B79-A079-A991-4A27A9D2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99BDB-C4B5-5920-E6E5-A40E49384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8AF5-EBD0-76BA-F408-44A416A61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ADDD-43FB-4AD1-AD82-349685A0A963}" type="datetimeFigureOut">
              <a:rPr lang="en-CA" smtClean="0"/>
              <a:t>2023-06-18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B0B4-40D6-D49B-5281-3F727EA4F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7DE9D-4F17-C7E2-FA28-5C726CE9F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19DD-3BDF-4053-85D6-B767E2513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5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21084-ACA7-F048-E33D-820BA80E5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79" y="54909"/>
            <a:ext cx="9144000" cy="728862"/>
          </a:xfrm>
        </p:spPr>
        <p:txBody>
          <a:bodyPr>
            <a:normAutofit fontScale="90000"/>
          </a:bodyPr>
          <a:lstStyle/>
          <a:p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6F24A-257B-12FC-6620-31691F43C69B}"/>
              </a:ext>
            </a:extLst>
          </p:cNvPr>
          <p:cNvSpPr/>
          <p:nvPr/>
        </p:nvSpPr>
        <p:spPr>
          <a:xfrm>
            <a:off x="1475599" y="1442978"/>
            <a:ext cx="3806730" cy="3176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BE5770-545A-D280-97C2-619C882B61D4}"/>
              </a:ext>
            </a:extLst>
          </p:cNvPr>
          <p:cNvSpPr/>
          <p:nvPr/>
        </p:nvSpPr>
        <p:spPr>
          <a:xfrm>
            <a:off x="2115286" y="16914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Instr.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24626-1098-9FCA-EE95-CCA08300AA80}"/>
              </a:ext>
            </a:extLst>
          </p:cNvPr>
          <p:cNvSpPr/>
          <p:nvPr/>
        </p:nvSpPr>
        <p:spPr>
          <a:xfrm>
            <a:off x="2115286" y="282168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Cache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FF910-8580-E023-3A9F-851A24180E44}"/>
              </a:ext>
            </a:extLst>
          </p:cNvPr>
          <p:cNvSpPr/>
          <p:nvPr/>
        </p:nvSpPr>
        <p:spPr>
          <a:xfrm>
            <a:off x="2115286" y="3916922"/>
            <a:ext cx="914400" cy="608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TLB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21BCD-A5AB-0B7F-A895-E3EE06D72165}"/>
              </a:ext>
            </a:extLst>
          </p:cNvPr>
          <p:cNvSpPr/>
          <p:nvPr/>
        </p:nvSpPr>
        <p:spPr>
          <a:xfrm>
            <a:off x="3465301" y="1691444"/>
            <a:ext cx="726026" cy="2834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State </a:t>
            </a:r>
            <a:r>
              <a:rPr lang="en-CA" sz="1200" dirty="0" err="1"/>
              <a:t>MachineBus</a:t>
            </a:r>
            <a:r>
              <a:rPr lang="en-CA" sz="1200" dirty="0"/>
              <a:t> Arbiter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153C146-10E7-605E-7D46-8BF72AB4CEC4}"/>
              </a:ext>
            </a:extLst>
          </p:cNvPr>
          <p:cNvSpPr/>
          <p:nvPr/>
        </p:nvSpPr>
        <p:spPr>
          <a:xfrm>
            <a:off x="3037535" y="4140279"/>
            <a:ext cx="419917" cy="16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512E57-184D-B79F-5670-018B6F10AB1F}"/>
              </a:ext>
            </a:extLst>
          </p:cNvPr>
          <p:cNvSpPr/>
          <p:nvPr/>
        </p:nvSpPr>
        <p:spPr>
          <a:xfrm rot="10800000">
            <a:off x="3037534" y="2067528"/>
            <a:ext cx="419917" cy="16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1A6B262E-352E-DEAF-3920-FA23DF2D589B}"/>
              </a:ext>
            </a:extLst>
          </p:cNvPr>
          <p:cNvSpPr/>
          <p:nvPr/>
        </p:nvSpPr>
        <p:spPr>
          <a:xfrm>
            <a:off x="3037534" y="3164587"/>
            <a:ext cx="419917" cy="162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40172DC3-6C96-9CF8-A45B-97A013F969A5}"/>
              </a:ext>
            </a:extLst>
          </p:cNvPr>
          <p:cNvSpPr/>
          <p:nvPr/>
        </p:nvSpPr>
        <p:spPr>
          <a:xfrm>
            <a:off x="4199176" y="3108656"/>
            <a:ext cx="419917" cy="162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3837B-3B01-EFF0-886E-2F32080EEA4C}"/>
              </a:ext>
            </a:extLst>
          </p:cNvPr>
          <p:cNvSpPr txBox="1"/>
          <p:nvPr/>
        </p:nvSpPr>
        <p:spPr>
          <a:xfrm>
            <a:off x="4446417" y="2712408"/>
            <a:ext cx="792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External Bus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A8EFF3BC-347B-EB27-1EDC-827A5E57AE10}"/>
              </a:ext>
            </a:extLst>
          </p:cNvPr>
          <p:cNvSpPr/>
          <p:nvPr/>
        </p:nvSpPr>
        <p:spPr>
          <a:xfrm>
            <a:off x="1695369" y="2067528"/>
            <a:ext cx="419917" cy="162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07962F79-7099-BFB9-6EEF-E5D1117CB8FE}"/>
              </a:ext>
            </a:extLst>
          </p:cNvPr>
          <p:cNvSpPr/>
          <p:nvPr/>
        </p:nvSpPr>
        <p:spPr>
          <a:xfrm>
            <a:off x="1695368" y="3164586"/>
            <a:ext cx="419917" cy="1622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BAEFA1-1C81-810A-B421-77CA338BD2DB}"/>
              </a:ext>
            </a:extLst>
          </p:cNvPr>
          <p:cNvSpPr txBox="1"/>
          <p:nvPr/>
        </p:nvSpPr>
        <p:spPr>
          <a:xfrm>
            <a:off x="1463825" y="2520263"/>
            <a:ext cx="792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bg1"/>
                </a:solidFill>
              </a:rPr>
              <a:t>CPU Bus</a:t>
            </a:r>
          </a:p>
        </p:txBody>
      </p:sp>
    </p:spTree>
    <p:extLst>
      <p:ext uri="{BB962C8B-B14F-4D97-AF65-F5344CB8AC3E}">
        <p14:creationId xmlns:p14="http://schemas.microsoft.com/office/powerpoint/2010/main" val="22347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985C49-065B-3246-02EB-72FEE1AE59A6}"/>
              </a:ext>
            </a:extLst>
          </p:cNvPr>
          <p:cNvSpPr/>
          <p:nvPr/>
        </p:nvSpPr>
        <p:spPr>
          <a:xfrm>
            <a:off x="657958" y="1477542"/>
            <a:ext cx="2762823" cy="16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/>
              <a:t>CPU 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6D54D-5F47-44D8-FFE6-F171E0AD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88" y="84016"/>
            <a:ext cx="10515600" cy="834460"/>
          </a:xfrm>
        </p:spPr>
        <p:txBody>
          <a:bodyPr/>
          <a:lstStyle/>
          <a:p>
            <a:r>
              <a:rPr lang="en-CA" dirty="0"/>
              <a:t>System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60E4B-D5B5-CDDF-3598-E8C20A8FE82C}"/>
              </a:ext>
            </a:extLst>
          </p:cNvPr>
          <p:cNvSpPr/>
          <p:nvPr/>
        </p:nvSpPr>
        <p:spPr>
          <a:xfrm>
            <a:off x="1073952" y="18817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Instr. 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03375F-62C2-B2F3-BF32-2CA600FF7ECC}"/>
              </a:ext>
            </a:extLst>
          </p:cNvPr>
          <p:cNvSpPr/>
          <p:nvPr/>
        </p:nvSpPr>
        <p:spPr>
          <a:xfrm>
            <a:off x="2152526" y="18817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F6A52C-F17A-3E2B-B808-DF232C0F766C}"/>
              </a:ext>
            </a:extLst>
          </p:cNvPr>
          <p:cNvSpPr/>
          <p:nvPr/>
        </p:nvSpPr>
        <p:spPr>
          <a:xfrm>
            <a:off x="3647745" y="1477542"/>
            <a:ext cx="2762823" cy="16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/>
              <a:t>CPU #2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2A79E0-0F0D-3B40-96CD-CCE883F64E1D}"/>
              </a:ext>
            </a:extLst>
          </p:cNvPr>
          <p:cNvSpPr/>
          <p:nvPr/>
        </p:nvSpPr>
        <p:spPr>
          <a:xfrm>
            <a:off x="4063739" y="18817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Instr. 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7A4ABE-35EC-C6B9-AE6D-1C30B00A8FCF}"/>
              </a:ext>
            </a:extLst>
          </p:cNvPr>
          <p:cNvSpPr/>
          <p:nvPr/>
        </p:nvSpPr>
        <p:spPr>
          <a:xfrm>
            <a:off x="5142313" y="18817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7F9B48-E759-4A88-F029-5DA64C7A336C}"/>
              </a:ext>
            </a:extLst>
          </p:cNvPr>
          <p:cNvSpPr/>
          <p:nvPr/>
        </p:nvSpPr>
        <p:spPr>
          <a:xfrm>
            <a:off x="6574742" y="1477542"/>
            <a:ext cx="2762823" cy="1636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/>
              <a:t>CPU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AD3368-BB0E-557E-249A-7323B6C98EBE}"/>
              </a:ext>
            </a:extLst>
          </p:cNvPr>
          <p:cNvSpPr/>
          <p:nvPr/>
        </p:nvSpPr>
        <p:spPr>
          <a:xfrm>
            <a:off x="6990736" y="18817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Instr. 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F3829A-A94B-D46C-FF97-8C4D4D9AC404}"/>
              </a:ext>
            </a:extLst>
          </p:cNvPr>
          <p:cNvSpPr/>
          <p:nvPr/>
        </p:nvSpPr>
        <p:spPr>
          <a:xfrm>
            <a:off x="8069310" y="188176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1B8C2-ED2F-B5B5-2EDB-2874E9751282}"/>
              </a:ext>
            </a:extLst>
          </p:cNvPr>
          <p:cNvSpPr/>
          <p:nvPr/>
        </p:nvSpPr>
        <p:spPr>
          <a:xfrm>
            <a:off x="638335" y="3702712"/>
            <a:ext cx="8679607" cy="55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Shared TLB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145FABAE-2EED-67AF-E1E1-7E51A21E06A6}"/>
              </a:ext>
            </a:extLst>
          </p:cNvPr>
          <p:cNvSpPr/>
          <p:nvPr/>
        </p:nvSpPr>
        <p:spPr>
          <a:xfrm rot="16200000">
            <a:off x="806238" y="3145821"/>
            <a:ext cx="906551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36619089-89DF-B89D-A06E-A95C6E92468F}"/>
              </a:ext>
            </a:extLst>
          </p:cNvPr>
          <p:cNvSpPr/>
          <p:nvPr/>
        </p:nvSpPr>
        <p:spPr>
          <a:xfrm rot="16200000">
            <a:off x="1848102" y="3145822"/>
            <a:ext cx="906551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E005E0E6-A45B-98F2-7035-AC8D42794533}"/>
              </a:ext>
            </a:extLst>
          </p:cNvPr>
          <p:cNvSpPr/>
          <p:nvPr/>
        </p:nvSpPr>
        <p:spPr>
          <a:xfrm rot="16200000">
            <a:off x="3764008" y="3145823"/>
            <a:ext cx="906551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4D26A06D-02E4-C559-64DF-BD7014C69106}"/>
              </a:ext>
            </a:extLst>
          </p:cNvPr>
          <p:cNvSpPr/>
          <p:nvPr/>
        </p:nvSpPr>
        <p:spPr>
          <a:xfrm rot="16200000">
            <a:off x="6783063" y="3145823"/>
            <a:ext cx="906551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2C5E78AD-5A2F-C47C-9B42-3358CB1CED1C}"/>
              </a:ext>
            </a:extLst>
          </p:cNvPr>
          <p:cNvSpPr/>
          <p:nvPr/>
        </p:nvSpPr>
        <p:spPr>
          <a:xfrm rot="16200000">
            <a:off x="4873778" y="3145823"/>
            <a:ext cx="906551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258041F7-051D-7DF5-9714-B2956E8E02CB}"/>
              </a:ext>
            </a:extLst>
          </p:cNvPr>
          <p:cNvSpPr/>
          <p:nvPr/>
        </p:nvSpPr>
        <p:spPr>
          <a:xfrm rot="16200000">
            <a:off x="7887670" y="3145823"/>
            <a:ext cx="906551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80F312F2-8942-525F-A597-369353DFF4DD}"/>
              </a:ext>
            </a:extLst>
          </p:cNvPr>
          <p:cNvSpPr/>
          <p:nvPr/>
        </p:nvSpPr>
        <p:spPr>
          <a:xfrm rot="16200000">
            <a:off x="1479997" y="3030054"/>
            <a:ext cx="675015" cy="2072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FFE8A2AC-5EDC-780A-CE47-126D86FB2911}"/>
              </a:ext>
            </a:extLst>
          </p:cNvPr>
          <p:cNvSpPr/>
          <p:nvPr/>
        </p:nvSpPr>
        <p:spPr>
          <a:xfrm rot="16200000">
            <a:off x="2540456" y="3026886"/>
            <a:ext cx="675015" cy="2072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1274FCF4-22EB-5BD9-AE46-4EE98DFBB867}"/>
              </a:ext>
            </a:extLst>
          </p:cNvPr>
          <p:cNvSpPr/>
          <p:nvPr/>
        </p:nvSpPr>
        <p:spPr>
          <a:xfrm rot="16200000">
            <a:off x="4419193" y="3026885"/>
            <a:ext cx="675015" cy="2072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8C85A0B3-6CFA-41A4-03B4-67D58F37CAE5}"/>
              </a:ext>
            </a:extLst>
          </p:cNvPr>
          <p:cNvSpPr/>
          <p:nvPr/>
        </p:nvSpPr>
        <p:spPr>
          <a:xfrm rot="16200000">
            <a:off x="8542595" y="3046881"/>
            <a:ext cx="675015" cy="2072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1FC62ECB-67AC-1944-5503-92D90F85C9C6}"/>
              </a:ext>
            </a:extLst>
          </p:cNvPr>
          <p:cNvSpPr/>
          <p:nvPr/>
        </p:nvSpPr>
        <p:spPr>
          <a:xfrm rot="16200000">
            <a:off x="5531517" y="3026885"/>
            <a:ext cx="675015" cy="2072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7E5E436E-FB73-576D-F565-AB371B2083DE}"/>
              </a:ext>
            </a:extLst>
          </p:cNvPr>
          <p:cNvSpPr/>
          <p:nvPr/>
        </p:nvSpPr>
        <p:spPr>
          <a:xfrm rot="16200000">
            <a:off x="7310115" y="3026885"/>
            <a:ext cx="675015" cy="2072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8C981C-CE3E-E436-BF51-D4195C29576C}"/>
              </a:ext>
            </a:extLst>
          </p:cNvPr>
          <p:cNvCxnSpPr>
            <a:cxnSpLocks/>
          </p:cNvCxnSpPr>
          <p:nvPr/>
        </p:nvCxnSpPr>
        <p:spPr>
          <a:xfrm>
            <a:off x="1921112" y="3444542"/>
            <a:ext cx="74164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A85966-7D6C-9018-D021-0B59FAE88B5C}"/>
              </a:ext>
            </a:extLst>
          </p:cNvPr>
          <p:cNvCxnSpPr/>
          <p:nvPr/>
        </p:nvCxnSpPr>
        <p:spPr>
          <a:xfrm>
            <a:off x="9566031" y="3468000"/>
            <a:ext cx="0" cy="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Up 31">
            <a:extLst>
              <a:ext uri="{FF2B5EF4-FFF2-40B4-BE49-F238E27FC236}">
                <a16:creationId xmlns:a16="http://schemas.microsoft.com/office/drawing/2014/main" id="{7AE6B6BD-CC3E-E919-FFE9-51C7005199D7}"/>
              </a:ext>
            </a:extLst>
          </p:cNvPr>
          <p:cNvSpPr/>
          <p:nvPr/>
        </p:nvSpPr>
        <p:spPr>
          <a:xfrm>
            <a:off x="9067658" y="3477375"/>
            <a:ext cx="207212" cy="2359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2C623F-20E7-E68B-B4D3-25084966BF6E}"/>
              </a:ext>
            </a:extLst>
          </p:cNvPr>
          <p:cNvSpPr txBox="1"/>
          <p:nvPr/>
        </p:nvSpPr>
        <p:spPr>
          <a:xfrm>
            <a:off x="8734058" y="3709892"/>
            <a:ext cx="66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Snoop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5CB45-FA8A-C2CC-1B80-EE7E8B0F0AA2}"/>
              </a:ext>
            </a:extLst>
          </p:cNvPr>
          <p:cNvSpPr/>
          <p:nvPr/>
        </p:nvSpPr>
        <p:spPr>
          <a:xfrm>
            <a:off x="657958" y="4858646"/>
            <a:ext cx="10996245" cy="55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Memory Controller</a:t>
            </a:r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23964156-1558-CFE2-F4BA-5A039B79B3F4}"/>
              </a:ext>
            </a:extLst>
          </p:cNvPr>
          <p:cNvSpPr/>
          <p:nvPr/>
        </p:nvSpPr>
        <p:spPr>
          <a:xfrm rot="16200000">
            <a:off x="5649937" y="5532980"/>
            <a:ext cx="438178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0A940004-EE29-B5D7-6B1E-4B8EEEE956B1}"/>
              </a:ext>
            </a:extLst>
          </p:cNvPr>
          <p:cNvSpPr/>
          <p:nvPr/>
        </p:nvSpPr>
        <p:spPr>
          <a:xfrm rot="16200000">
            <a:off x="9892839" y="4467103"/>
            <a:ext cx="602584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5F1563-2784-FAA2-4EA1-A07F449132EF}"/>
              </a:ext>
            </a:extLst>
          </p:cNvPr>
          <p:cNvSpPr/>
          <p:nvPr/>
        </p:nvSpPr>
        <p:spPr>
          <a:xfrm>
            <a:off x="9779725" y="3338205"/>
            <a:ext cx="850728" cy="666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Frame Buffer</a:t>
            </a:r>
          </a:p>
        </p:txBody>
      </p:sp>
      <p:sp>
        <p:nvSpPr>
          <p:cNvPr id="38" name="Arrow: Quad 37">
            <a:extLst>
              <a:ext uri="{FF2B5EF4-FFF2-40B4-BE49-F238E27FC236}">
                <a16:creationId xmlns:a16="http://schemas.microsoft.com/office/drawing/2014/main" id="{5E2E8673-FB4A-E03F-CBBE-F927C386D78F}"/>
              </a:ext>
            </a:extLst>
          </p:cNvPr>
          <p:cNvSpPr/>
          <p:nvPr/>
        </p:nvSpPr>
        <p:spPr>
          <a:xfrm>
            <a:off x="984740" y="4269419"/>
            <a:ext cx="7749318" cy="602585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System Bus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335716-0332-4837-EB50-EB5485EBC0C2}"/>
              </a:ext>
            </a:extLst>
          </p:cNvPr>
          <p:cNvSpPr/>
          <p:nvPr/>
        </p:nvSpPr>
        <p:spPr>
          <a:xfrm>
            <a:off x="10673525" y="3341662"/>
            <a:ext cx="94550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Sprite / Cursor</a:t>
            </a:r>
          </a:p>
          <a:p>
            <a:pPr algn="ctr"/>
            <a:r>
              <a:rPr lang="en-CA" sz="1100" dirty="0"/>
              <a:t>Ctrl</a:t>
            </a: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8AA0A6A4-22FF-4D7B-E704-71023D5711E2}"/>
              </a:ext>
            </a:extLst>
          </p:cNvPr>
          <p:cNvSpPr/>
          <p:nvPr/>
        </p:nvSpPr>
        <p:spPr>
          <a:xfrm rot="16200000">
            <a:off x="10844987" y="4467102"/>
            <a:ext cx="602584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BC71D7-FC5B-57A3-C9D3-1EAF3F09C602}"/>
              </a:ext>
            </a:extLst>
          </p:cNvPr>
          <p:cNvSpPr/>
          <p:nvPr/>
        </p:nvSpPr>
        <p:spPr>
          <a:xfrm>
            <a:off x="3288323" y="5844879"/>
            <a:ext cx="5521569" cy="553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DRAM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956B5-6849-C685-21E3-49547D9C6386}"/>
              </a:ext>
            </a:extLst>
          </p:cNvPr>
          <p:cNvSpPr/>
          <p:nvPr/>
        </p:nvSpPr>
        <p:spPr>
          <a:xfrm>
            <a:off x="9808368" y="6001224"/>
            <a:ext cx="850728" cy="67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Audio</a:t>
            </a:r>
          </a:p>
          <a:p>
            <a:pPr algn="ctr"/>
            <a:r>
              <a:rPr lang="en-CA" sz="1200" dirty="0" err="1"/>
              <a:t>Cntrl</a:t>
            </a:r>
            <a:endParaRPr lang="en-CA" sz="1200" dirty="0"/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9AFB7DC1-CA11-0133-7000-9E1F4D391024}"/>
              </a:ext>
            </a:extLst>
          </p:cNvPr>
          <p:cNvSpPr/>
          <p:nvPr/>
        </p:nvSpPr>
        <p:spPr>
          <a:xfrm rot="16200000">
            <a:off x="10067447" y="5481963"/>
            <a:ext cx="347151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E131FC-B6A5-5983-8C7F-848AEBFA61F3}"/>
              </a:ext>
            </a:extLst>
          </p:cNvPr>
          <p:cNvSpPr/>
          <p:nvPr/>
        </p:nvSpPr>
        <p:spPr>
          <a:xfrm>
            <a:off x="9808368" y="5759146"/>
            <a:ext cx="850728" cy="242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IO MMU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F810AC-C3D6-F4A9-5A78-855481CBCDB0}"/>
              </a:ext>
            </a:extLst>
          </p:cNvPr>
          <p:cNvSpPr/>
          <p:nvPr/>
        </p:nvSpPr>
        <p:spPr>
          <a:xfrm>
            <a:off x="9768767" y="4013985"/>
            <a:ext cx="850728" cy="242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IO MMU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398545-B352-6CC8-15F1-0D18A091D081}"/>
              </a:ext>
            </a:extLst>
          </p:cNvPr>
          <p:cNvSpPr/>
          <p:nvPr/>
        </p:nvSpPr>
        <p:spPr>
          <a:xfrm>
            <a:off x="9760886" y="1265625"/>
            <a:ext cx="1736480" cy="1578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dirty="0"/>
              <a:t>Other devices connected to system bus:</a:t>
            </a:r>
          </a:p>
          <a:p>
            <a:endParaRPr lang="en-CA" sz="1100" dirty="0"/>
          </a:p>
          <a:p>
            <a:r>
              <a:rPr lang="en-CA" sz="1100" dirty="0"/>
              <a:t>Keyboard,</a:t>
            </a:r>
          </a:p>
          <a:p>
            <a:r>
              <a:rPr lang="en-CA" sz="1100" dirty="0"/>
              <a:t>Serial Port,</a:t>
            </a:r>
          </a:p>
          <a:p>
            <a:r>
              <a:rPr lang="en-CA" sz="1100" dirty="0"/>
              <a:t>Real-Time clock,</a:t>
            </a:r>
          </a:p>
          <a:p>
            <a:r>
              <a:rPr lang="en-CA" sz="1100" dirty="0"/>
              <a:t>Random number gen.</a:t>
            </a:r>
          </a:p>
          <a:p>
            <a:r>
              <a:rPr lang="en-CA" sz="1100" dirty="0"/>
              <a:t>Semaphores</a:t>
            </a:r>
          </a:p>
          <a:p>
            <a:r>
              <a:rPr lang="en-CA" sz="1100" dirty="0"/>
              <a:t>Boot ROM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E9EB1E-198B-D02F-FE26-637F692B1F29}"/>
              </a:ext>
            </a:extLst>
          </p:cNvPr>
          <p:cNvSpPr/>
          <p:nvPr/>
        </p:nvSpPr>
        <p:spPr>
          <a:xfrm>
            <a:off x="10801898" y="5759145"/>
            <a:ext cx="850728" cy="242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IO MMU</a:t>
            </a: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37AF0ECB-1AD0-D01B-F24D-0A214CE6FE48}"/>
              </a:ext>
            </a:extLst>
          </p:cNvPr>
          <p:cNvSpPr/>
          <p:nvPr/>
        </p:nvSpPr>
        <p:spPr>
          <a:xfrm rot="16200000">
            <a:off x="11053686" y="5488767"/>
            <a:ext cx="347151" cy="2072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9F7E7D-8E6E-2BFB-5F1B-1C24861090D0}"/>
              </a:ext>
            </a:extLst>
          </p:cNvPr>
          <p:cNvSpPr/>
          <p:nvPr/>
        </p:nvSpPr>
        <p:spPr>
          <a:xfrm>
            <a:off x="10801898" y="6012209"/>
            <a:ext cx="850728" cy="672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424640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E2CA9985-129D-225F-257A-0387A60455DC}"/>
              </a:ext>
            </a:extLst>
          </p:cNvPr>
          <p:cNvSpPr/>
          <p:nvPr/>
        </p:nvSpPr>
        <p:spPr>
          <a:xfrm>
            <a:off x="65771" y="142434"/>
            <a:ext cx="11419722" cy="5320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dirty="0">
                <a:solidFill>
                  <a:schemeClr val="tx1"/>
                </a:solidFill>
              </a:rPr>
              <a:t>MPU Component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BBADF8-E43E-13AD-89E7-0C9229C04465}"/>
              </a:ext>
            </a:extLst>
          </p:cNvPr>
          <p:cNvSpPr/>
          <p:nvPr/>
        </p:nvSpPr>
        <p:spPr>
          <a:xfrm>
            <a:off x="4225241" y="1258734"/>
            <a:ext cx="1685876" cy="5845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#3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1FF4CB-5087-1018-07DA-40163929D007}"/>
              </a:ext>
            </a:extLst>
          </p:cNvPr>
          <p:cNvSpPr/>
          <p:nvPr/>
        </p:nvSpPr>
        <p:spPr>
          <a:xfrm>
            <a:off x="2411653" y="1258734"/>
            <a:ext cx="1685876" cy="5874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#2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6CD94-F8C8-9356-A569-2CF04550A4EF}"/>
              </a:ext>
            </a:extLst>
          </p:cNvPr>
          <p:cNvSpPr/>
          <p:nvPr/>
        </p:nvSpPr>
        <p:spPr>
          <a:xfrm>
            <a:off x="608234" y="1258734"/>
            <a:ext cx="1685876" cy="5884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2134B5-FAB4-DEE8-C14B-14F9E94CF4EB}"/>
              </a:ext>
            </a:extLst>
          </p:cNvPr>
          <p:cNvSpPr/>
          <p:nvPr/>
        </p:nvSpPr>
        <p:spPr>
          <a:xfrm>
            <a:off x="732466" y="1841289"/>
            <a:ext cx="646104" cy="7360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Instr. Cache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E3FAC-62E6-41B3-9823-A95CFD617B56}"/>
              </a:ext>
            </a:extLst>
          </p:cNvPr>
          <p:cNvSpPr/>
          <p:nvPr/>
        </p:nvSpPr>
        <p:spPr>
          <a:xfrm>
            <a:off x="1466255" y="1848215"/>
            <a:ext cx="611421" cy="72913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Data Cache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3FD0B6-F68F-E2C9-F3B0-DF86C37D4CAF}"/>
              </a:ext>
            </a:extLst>
          </p:cNvPr>
          <p:cNvSpPr/>
          <p:nvPr/>
        </p:nvSpPr>
        <p:spPr>
          <a:xfrm>
            <a:off x="296849" y="3483904"/>
            <a:ext cx="11097982" cy="2976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Shared TLB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E361FFA-B2DA-0A7E-70E6-414243B583B4}"/>
              </a:ext>
            </a:extLst>
          </p:cNvPr>
          <p:cNvSpPr/>
          <p:nvPr/>
        </p:nvSpPr>
        <p:spPr>
          <a:xfrm rot="16200000">
            <a:off x="466116" y="2925648"/>
            <a:ext cx="906551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68873F12-903A-3344-FAE2-40BDE189FDDB}"/>
              </a:ext>
            </a:extLst>
          </p:cNvPr>
          <p:cNvSpPr/>
          <p:nvPr/>
        </p:nvSpPr>
        <p:spPr>
          <a:xfrm rot="16200000">
            <a:off x="1179894" y="2925649"/>
            <a:ext cx="906551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2E1EFDE-DD6A-32B0-1B5D-952ED8B43C08}"/>
              </a:ext>
            </a:extLst>
          </p:cNvPr>
          <p:cNvSpPr/>
          <p:nvPr/>
        </p:nvSpPr>
        <p:spPr>
          <a:xfrm rot="16200000">
            <a:off x="4070452" y="2932334"/>
            <a:ext cx="906551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B86EC8CB-F0BB-9D88-1EDD-47CD30691DD5}"/>
              </a:ext>
            </a:extLst>
          </p:cNvPr>
          <p:cNvSpPr/>
          <p:nvPr/>
        </p:nvSpPr>
        <p:spPr>
          <a:xfrm rot="16200000">
            <a:off x="2975630" y="2912299"/>
            <a:ext cx="906551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59D00EB4-6389-BF16-AA04-10F199BF2EC9}"/>
              </a:ext>
            </a:extLst>
          </p:cNvPr>
          <p:cNvSpPr/>
          <p:nvPr/>
        </p:nvSpPr>
        <p:spPr>
          <a:xfrm rot="16200000">
            <a:off x="4807106" y="2932334"/>
            <a:ext cx="906551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F21CEB8C-D2F7-E317-2C1B-96AA7FF7D269}"/>
              </a:ext>
            </a:extLst>
          </p:cNvPr>
          <p:cNvSpPr/>
          <p:nvPr/>
        </p:nvSpPr>
        <p:spPr>
          <a:xfrm rot="16200000">
            <a:off x="949001" y="2816087"/>
            <a:ext cx="675015" cy="209943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75067DE-C190-4EF5-F21E-3AECCFB127DE}"/>
              </a:ext>
            </a:extLst>
          </p:cNvPr>
          <p:cNvSpPr/>
          <p:nvPr/>
        </p:nvSpPr>
        <p:spPr>
          <a:xfrm rot="16200000">
            <a:off x="1642323" y="2816087"/>
            <a:ext cx="675015" cy="209943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025AF854-0405-1AB0-7B7F-A385B7978582}"/>
              </a:ext>
            </a:extLst>
          </p:cNvPr>
          <p:cNvSpPr/>
          <p:nvPr/>
        </p:nvSpPr>
        <p:spPr>
          <a:xfrm rot="16200000">
            <a:off x="2699753" y="2816087"/>
            <a:ext cx="675015" cy="209943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4013B48F-1B94-B987-62D1-DD610EB4FD6C}"/>
              </a:ext>
            </a:extLst>
          </p:cNvPr>
          <p:cNvSpPr/>
          <p:nvPr/>
        </p:nvSpPr>
        <p:spPr>
          <a:xfrm rot="16200000">
            <a:off x="5256474" y="2814536"/>
            <a:ext cx="675015" cy="209943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BF5B802C-D370-14D8-7220-874845E93700}"/>
              </a:ext>
            </a:extLst>
          </p:cNvPr>
          <p:cNvSpPr/>
          <p:nvPr/>
        </p:nvSpPr>
        <p:spPr>
          <a:xfrm rot="16200000">
            <a:off x="3438059" y="2815748"/>
            <a:ext cx="675015" cy="209943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DAE40A8C-89D6-06E0-B8A1-F2C10FF97B71}"/>
              </a:ext>
            </a:extLst>
          </p:cNvPr>
          <p:cNvSpPr/>
          <p:nvPr/>
        </p:nvSpPr>
        <p:spPr>
          <a:xfrm rot="16200000">
            <a:off x="4553337" y="2815747"/>
            <a:ext cx="675015" cy="209943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61779427-7723-9957-83A5-8FEA6D826CA7}"/>
              </a:ext>
            </a:extLst>
          </p:cNvPr>
          <p:cNvSpPr/>
          <p:nvPr/>
        </p:nvSpPr>
        <p:spPr>
          <a:xfrm>
            <a:off x="8726172" y="3258567"/>
            <a:ext cx="209940" cy="235958"/>
          </a:xfrm>
          <a:prstGeom prst="up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34B27D-7059-1E1A-3FD9-86D754515813}"/>
              </a:ext>
            </a:extLst>
          </p:cNvPr>
          <p:cNvSpPr txBox="1"/>
          <p:nvPr/>
        </p:nvSpPr>
        <p:spPr>
          <a:xfrm>
            <a:off x="8392572" y="3491084"/>
            <a:ext cx="6759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</a:rPr>
              <a:t>Snoop</a:t>
            </a:r>
          </a:p>
        </p:txBody>
      </p:sp>
      <p:sp>
        <p:nvSpPr>
          <p:cNvPr id="29" name="Arrow: Quad 28">
            <a:extLst>
              <a:ext uri="{FF2B5EF4-FFF2-40B4-BE49-F238E27FC236}">
                <a16:creationId xmlns:a16="http://schemas.microsoft.com/office/drawing/2014/main" id="{035830ED-B956-5AE1-E82C-544AA781B3D7}"/>
              </a:ext>
            </a:extLst>
          </p:cNvPr>
          <p:cNvSpPr/>
          <p:nvPr/>
        </p:nvSpPr>
        <p:spPr>
          <a:xfrm>
            <a:off x="590499" y="3796005"/>
            <a:ext cx="10804321" cy="602585"/>
          </a:xfrm>
          <a:prstGeom prst="quad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System Bus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081187-E6E0-E810-83EC-66A6F794989C}"/>
              </a:ext>
            </a:extLst>
          </p:cNvPr>
          <p:cNvSpPr/>
          <p:nvPr/>
        </p:nvSpPr>
        <p:spPr>
          <a:xfrm>
            <a:off x="2535885" y="1848215"/>
            <a:ext cx="646104" cy="72913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Instr. Cache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088A7C-E896-E621-F6EE-32C37884AABE}"/>
              </a:ext>
            </a:extLst>
          </p:cNvPr>
          <p:cNvSpPr/>
          <p:nvPr/>
        </p:nvSpPr>
        <p:spPr>
          <a:xfrm>
            <a:off x="3269674" y="1841285"/>
            <a:ext cx="611421" cy="73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Data Cache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A0638B6E-B7AC-A881-4FD1-59A535DBDA33}"/>
              </a:ext>
            </a:extLst>
          </p:cNvPr>
          <p:cNvSpPr/>
          <p:nvPr/>
        </p:nvSpPr>
        <p:spPr>
          <a:xfrm rot="16200000">
            <a:off x="2252538" y="2918977"/>
            <a:ext cx="906551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ECAED6E-0220-F25D-DFA2-67AC004B90ED}"/>
              </a:ext>
            </a:extLst>
          </p:cNvPr>
          <p:cNvSpPr/>
          <p:nvPr/>
        </p:nvSpPr>
        <p:spPr>
          <a:xfrm>
            <a:off x="395399" y="3551392"/>
            <a:ext cx="1268960" cy="14523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Region Table (PMA)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9AB7F0-74CC-634F-1FC8-02C45FA0B4A9}"/>
              </a:ext>
            </a:extLst>
          </p:cNvPr>
          <p:cNvSpPr/>
          <p:nvPr/>
        </p:nvSpPr>
        <p:spPr>
          <a:xfrm>
            <a:off x="998567" y="4376997"/>
            <a:ext cx="978508" cy="6396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Interrupt Controller (PLIC)</a:t>
            </a: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F0FD2A86-9DE4-6520-DBD0-B3860D29A2B3}"/>
              </a:ext>
            </a:extLst>
          </p:cNvPr>
          <p:cNvSpPr/>
          <p:nvPr/>
        </p:nvSpPr>
        <p:spPr>
          <a:xfrm rot="16200000">
            <a:off x="1348826" y="4200446"/>
            <a:ext cx="207883" cy="118504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4CAA9D-05E8-7F38-3ACF-2A5C52C19CA5}"/>
              </a:ext>
            </a:extLst>
          </p:cNvPr>
          <p:cNvSpPr/>
          <p:nvPr/>
        </p:nvSpPr>
        <p:spPr>
          <a:xfrm>
            <a:off x="8193753" y="4384954"/>
            <a:ext cx="759439" cy="6396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Serial Port (ACIA)</a:t>
            </a: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D2230046-16B6-A3C7-326F-F4B2800CEC07}"/>
              </a:ext>
            </a:extLst>
          </p:cNvPr>
          <p:cNvSpPr/>
          <p:nvPr/>
        </p:nvSpPr>
        <p:spPr>
          <a:xfrm rot="16200000">
            <a:off x="8486302" y="4211452"/>
            <a:ext cx="207883" cy="118504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540563-F022-3988-3F8F-32E4F9E23938}"/>
              </a:ext>
            </a:extLst>
          </p:cNvPr>
          <p:cNvSpPr/>
          <p:nvPr/>
        </p:nvSpPr>
        <p:spPr>
          <a:xfrm>
            <a:off x="4349473" y="1847975"/>
            <a:ext cx="646104" cy="72937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Instr. Cache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1B6E66-D90E-424B-2231-6C4070CE8368}"/>
              </a:ext>
            </a:extLst>
          </p:cNvPr>
          <p:cNvSpPr/>
          <p:nvPr/>
        </p:nvSpPr>
        <p:spPr>
          <a:xfrm>
            <a:off x="5083262" y="1841285"/>
            <a:ext cx="611421" cy="7360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Data Cache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6A76791-797E-5D3F-288A-A10C5A654360}"/>
              </a:ext>
            </a:extLst>
          </p:cNvPr>
          <p:cNvSpPr/>
          <p:nvPr/>
        </p:nvSpPr>
        <p:spPr>
          <a:xfrm>
            <a:off x="6050845" y="1258734"/>
            <a:ext cx="1685876" cy="5709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#4</a:t>
            </a: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86CB256A-CE44-3045-C2AA-FF2CF37B361E}"/>
              </a:ext>
            </a:extLst>
          </p:cNvPr>
          <p:cNvSpPr/>
          <p:nvPr/>
        </p:nvSpPr>
        <p:spPr>
          <a:xfrm rot="16200000">
            <a:off x="5899584" y="2921114"/>
            <a:ext cx="884115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49434F6A-5851-C7B4-551B-1FD1C7EEC1FD}"/>
              </a:ext>
            </a:extLst>
          </p:cNvPr>
          <p:cNvSpPr/>
          <p:nvPr/>
        </p:nvSpPr>
        <p:spPr>
          <a:xfrm rot="16200000">
            <a:off x="6357003" y="2817345"/>
            <a:ext cx="666497" cy="212842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057956-9443-21AA-0ABE-EE9747C2FA2D}"/>
              </a:ext>
            </a:extLst>
          </p:cNvPr>
          <p:cNvSpPr/>
          <p:nvPr/>
        </p:nvSpPr>
        <p:spPr>
          <a:xfrm>
            <a:off x="6969489" y="4384954"/>
            <a:ext cx="759439" cy="6396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Timer Block</a:t>
            </a: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738DF5E5-B079-1523-AFF6-F36428CD91C1}"/>
              </a:ext>
            </a:extLst>
          </p:cNvPr>
          <p:cNvSpPr/>
          <p:nvPr/>
        </p:nvSpPr>
        <p:spPr>
          <a:xfrm rot="16200000">
            <a:off x="7241105" y="4211451"/>
            <a:ext cx="207883" cy="118504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5A3FE8-B93C-B239-09E8-0D60EFF83F9E}"/>
              </a:ext>
            </a:extLst>
          </p:cNvPr>
          <p:cNvCxnSpPr>
            <a:stCxn id="48" idx="2"/>
          </p:cNvCxnSpPr>
          <p:nvPr/>
        </p:nvCxnSpPr>
        <p:spPr>
          <a:xfrm flipH="1">
            <a:off x="7344275" y="5024642"/>
            <a:ext cx="4934" cy="110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614BFDB-D286-3B9C-38DA-68344660AD9E}"/>
              </a:ext>
            </a:extLst>
          </p:cNvPr>
          <p:cNvCxnSpPr>
            <a:cxnSpLocks/>
          </p:cNvCxnSpPr>
          <p:nvPr/>
        </p:nvCxnSpPr>
        <p:spPr>
          <a:xfrm>
            <a:off x="1768140" y="5134645"/>
            <a:ext cx="55761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ECDDAD-1E4F-F6BE-5D96-C50BA3B1688D}"/>
              </a:ext>
            </a:extLst>
          </p:cNvPr>
          <p:cNvCxnSpPr>
            <a:cxnSpLocks/>
          </p:cNvCxnSpPr>
          <p:nvPr/>
        </p:nvCxnSpPr>
        <p:spPr>
          <a:xfrm flipV="1">
            <a:off x="1768140" y="5011005"/>
            <a:ext cx="0" cy="12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6E81B7-3865-A47F-316D-423DE4B340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68540" y="5024642"/>
            <a:ext cx="4933" cy="239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B0A2FBC-5D3F-850A-6704-AE826553E8E2}"/>
              </a:ext>
            </a:extLst>
          </p:cNvPr>
          <p:cNvCxnSpPr>
            <a:cxnSpLocks/>
          </p:cNvCxnSpPr>
          <p:nvPr/>
        </p:nvCxnSpPr>
        <p:spPr>
          <a:xfrm>
            <a:off x="1615086" y="5264152"/>
            <a:ext cx="69534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1F69B3-216F-301B-D902-897E9F48351F}"/>
              </a:ext>
            </a:extLst>
          </p:cNvPr>
          <p:cNvCxnSpPr>
            <a:cxnSpLocks/>
          </p:cNvCxnSpPr>
          <p:nvPr/>
        </p:nvCxnSpPr>
        <p:spPr>
          <a:xfrm flipH="1" flipV="1">
            <a:off x="1607237" y="5024642"/>
            <a:ext cx="7849" cy="239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DC911-D6ED-9567-C053-66603572E50F}"/>
              </a:ext>
            </a:extLst>
          </p:cNvPr>
          <p:cNvCxnSpPr>
            <a:cxnSpLocks/>
            <a:stCxn id="20" idx="2"/>
          </p:cNvCxnSpPr>
          <p:nvPr/>
        </p:nvCxnSpPr>
        <p:spPr>
          <a:xfrm flipV="1">
            <a:off x="1391480" y="3225734"/>
            <a:ext cx="7604599" cy="65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B7ED9569-CC1C-8949-4399-CF318266374D}"/>
              </a:ext>
            </a:extLst>
          </p:cNvPr>
          <p:cNvSpPr/>
          <p:nvPr/>
        </p:nvSpPr>
        <p:spPr>
          <a:xfrm rot="10800000">
            <a:off x="496764" y="4462481"/>
            <a:ext cx="508407" cy="48463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5D8E649B-B2A2-CEC2-A52E-AE3C69E14FFB}"/>
              </a:ext>
            </a:extLst>
          </p:cNvPr>
          <p:cNvSpPr/>
          <p:nvPr/>
        </p:nvSpPr>
        <p:spPr>
          <a:xfrm rot="10800000">
            <a:off x="1011889" y="5031140"/>
            <a:ext cx="567401" cy="430223"/>
          </a:xfrm>
          <a:prstGeom prst="downArrow">
            <a:avLst>
              <a:gd name="adj1" fmla="val 50000"/>
              <a:gd name="adj2" fmla="val 52012"/>
            </a:avLst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733264-DC04-1D63-1DCF-0AA15DACAAEC}"/>
              </a:ext>
            </a:extLst>
          </p:cNvPr>
          <p:cNvSpPr txBox="1"/>
          <p:nvPr/>
        </p:nvSpPr>
        <p:spPr>
          <a:xfrm>
            <a:off x="65771" y="4277815"/>
            <a:ext cx="759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To All CPUs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709E07-BE00-E46A-1FD9-1B6801CF37FE}"/>
              </a:ext>
            </a:extLst>
          </p:cNvPr>
          <p:cNvSpPr txBox="1"/>
          <p:nvPr/>
        </p:nvSpPr>
        <p:spPr>
          <a:xfrm>
            <a:off x="496764" y="5056923"/>
            <a:ext cx="92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/>
              <a:t>External Interrupts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3B9DB3-51BF-B22C-C2D5-655BE5E01DC0}"/>
              </a:ext>
            </a:extLst>
          </p:cNvPr>
          <p:cNvSpPr/>
          <p:nvPr/>
        </p:nvSpPr>
        <p:spPr>
          <a:xfrm>
            <a:off x="6163061" y="1840015"/>
            <a:ext cx="646104" cy="7360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Instr. Cache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5D06D0-88AA-7AC0-772D-4ABC0328018A}"/>
              </a:ext>
            </a:extLst>
          </p:cNvPr>
          <p:cNvSpPr/>
          <p:nvPr/>
        </p:nvSpPr>
        <p:spPr>
          <a:xfrm>
            <a:off x="6937112" y="1841285"/>
            <a:ext cx="611421" cy="7293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Data Cache</a:t>
            </a: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E7D44E13-1D01-38B7-4526-FA73F42B6F29}"/>
              </a:ext>
            </a:extLst>
          </p:cNvPr>
          <p:cNvSpPr/>
          <p:nvPr/>
        </p:nvSpPr>
        <p:spPr>
          <a:xfrm rot="16200000">
            <a:off x="7108065" y="2810855"/>
            <a:ext cx="666497" cy="212842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4" name="Arrow: Left-Right 73">
            <a:extLst>
              <a:ext uri="{FF2B5EF4-FFF2-40B4-BE49-F238E27FC236}">
                <a16:creationId xmlns:a16="http://schemas.microsoft.com/office/drawing/2014/main" id="{716DFE21-C94F-5B31-0B97-602A7917468C}"/>
              </a:ext>
            </a:extLst>
          </p:cNvPr>
          <p:cNvSpPr/>
          <p:nvPr/>
        </p:nvSpPr>
        <p:spPr>
          <a:xfrm rot="16200000">
            <a:off x="6650104" y="2913166"/>
            <a:ext cx="884115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2E9C23-1292-B8C3-AB47-78CBE6612277}"/>
              </a:ext>
            </a:extLst>
          </p:cNvPr>
          <p:cNvSpPr/>
          <p:nvPr/>
        </p:nvSpPr>
        <p:spPr>
          <a:xfrm>
            <a:off x="7876449" y="1263999"/>
            <a:ext cx="1393564" cy="5709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Graphics Accelerator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9252CA1-E981-B94E-C9CE-944FF34D3BD5}"/>
              </a:ext>
            </a:extLst>
          </p:cNvPr>
          <p:cNvSpPr/>
          <p:nvPr/>
        </p:nvSpPr>
        <p:spPr>
          <a:xfrm>
            <a:off x="7994536" y="1847957"/>
            <a:ext cx="646104" cy="7293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Data Cache</a:t>
            </a:r>
          </a:p>
        </p:txBody>
      </p:sp>
      <p:sp>
        <p:nvSpPr>
          <p:cNvPr id="77" name="Arrow: Left-Right 76">
            <a:extLst>
              <a:ext uri="{FF2B5EF4-FFF2-40B4-BE49-F238E27FC236}">
                <a16:creationId xmlns:a16="http://schemas.microsoft.com/office/drawing/2014/main" id="{1BAF7D7F-9C8E-BD8A-CFE0-F3FF033A78E1}"/>
              </a:ext>
            </a:extLst>
          </p:cNvPr>
          <p:cNvSpPr/>
          <p:nvPr/>
        </p:nvSpPr>
        <p:spPr>
          <a:xfrm rot="16200000">
            <a:off x="7679503" y="2914611"/>
            <a:ext cx="897119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Arrow: Bent 77">
            <a:extLst>
              <a:ext uri="{FF2B5EF4-FFF2-40B4-BE49-F238E27FC236}">
                <a16:creationId xmlns:a16="http://schemas.microsoft.com/office/drawing/2014/main" id="{9CE735AF-F7B9-AAE4-CD41-ECA817F87A54}"/>
              </a:ext>
            </a:extLst>
          </p:cNvPr>
          <p:cNvSpPr/>
          <p:nvPr/>
        </p:nvSpPr>
        <p:spPr>
          <a:xfrm rot="16200000">
            <a:off x="8139380" y="2812887"/>
            <a:ext cx="666497" cy="212842"/>
          </a:xfrm>
          <a:prstGeom prst="ben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2B242-F24B-E616-D7DC-BD02F6BC48F3}"/>
              </a:ext>
            </a:extLst>
          </p:cNvPr>
          <p:cNvSpPr/>
          <p:nvPr/>
        </p:nvSpPr>
        <p:spPr>
          <a:xfrm>
            <a:off x="590500" y="871797"/>
            <a:ext cx="8793856" cy="15835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00" dirty="0"/>
              <a:t>Semaphores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631D079A-4BE5-F096-025E-9FDA788359F3}"/>
              </a:ext>
            </a:extLst>
          </p:cNvPr>
          <p:cNvSpPr/>
          <p:nvPr/>
        </p:nvSpPr>
        <p:spPr>
          <a:xfrm rot="16200000">
            <a:off x="3110404" y="1106697"/>
            <a:ext cx="197349" cy="70968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1FA2AA51-0B13-73BA-C1E9-962AABB3E388}"/>
              </a:ext>
            </a:extLst>
          </p:cNvPr>
          <p:cNvSpPr/>
          <p:nvPr/>
        </p:nvSpPr>
        <p:spPr>
          <a:xfrm rot="16200000">
            <a:off x="4907746" y="1110138"/>
            <a:ext cx="197349" cy="70968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DA5321A-AC59-D4B8-599E-9D53E4A341D6}"/>
              </a:ext>
            </a:extLst>
          </p:cNvPr>
          <p:cNvSpPr/>
          <p:nvPr/>
        </p:nvSpPr>
        <p:spPr>
          <a:xfrm rot="16200000">
            <a:off x="6784619" y="1110138"/>
            <a:ext cx="197349" cy="70968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37FEBA05-A35C-7154-1EC9-CD5470252C9F}"/>
              </a:ext>
            </a:extLst>
          </p:cNvPr>
          <p:cNvSpPr/>
          <p:nvPr/>
        </p:nvSpPr>
        <p:spPr>
          <a:xfrm rot="16200000">
            <a:off x="1325562" y="1113606"/>
            <a:ext cx="197349" cy="70968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C4AAC5-9F42-508D-46D2-CDA7956450A7}"/>
              </a:ext>
            </a:extLst>
          </p:cNvPr>
          <p:cNvSpPr/>
          <p:nvPr/>
        </p:nvSpPr>
        <p:spPr>
          <a:xfrm>
            <a:off x="9625200" y="1840015"/>
            <a:ext cx="793683" cy="72938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Page Table Walker</a:t>
            </a:r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805BCBBB-D7B2-6ABC-9B89-EE09746C4316}"/>
              </a:ext>
            </a:extLst>
          </p:cNvPr>
          <p:cNvSpPr/>
          <p:nvPr/>
        </p:nvSpPr>
        <p:spPr>
          <a:xfrm rot="16200000">
            <a:off x="9360491" y="2918976"/>
            <a:ext cx="897119" cy="209943"/>
          </a:xfrm>
          <a:prstGeom prst="left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47D42633-95EE-557E-32ED-7526186060C2}"/>
              </a:ext>
            </a:extLst>
          </p:cNvPr>
          <p:cNvSpPr/>
          <p:nvPr/>
        </p:nvSpPr>
        <p:spPr>
          <a:xfrm rot="10800000">
            <a:off x="9981798" y="2583840"/>
            <a:ext cx="152233" cy="144926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E44B04-796A-8FC2-2A38-45373F36EA46}"/>
              </a:ext>
            </a:extLst>
          </p:cNvPr>
          <p:cNvCxnSpPr/>
          <p:nvPr/>
        </p:nvCxnSpPr>
        <p:spPr>
          <a:xfrm flipV="1">
            <a:off x="10278208" y="2577344"/>
            <a:ext cx="0" cy="890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36415EB-2271-349A-3574-52B35C417330}"/>
              </a:ext>
            </a:extLst>
          </p:cNvPr>
          <p:cNvSpPr txBox="1"/>
          <p:nvPr/>
        </p:nvSpPr>
        <p:spPr>
          <a:xfrm>
            <a:off x="10197709" y="2755340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TLB miss request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E3338A8-07CB-088F-A6A4-A6E6B07989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0418883" y="2204709"/>
            <a:ext cx="518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E286D31-44A2-74C6-1623-1DED90AEB964}"/>
              </a:ext>
            </a:extLst>
          </p:cNvPr>
          <p:cNvSpPr txBox="1"/>
          <p:nvPr/>
        </p:nvSpPr>
        <p:spPr>
          <a:xfrm>
            <a:off x="10398296" y="1899252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Page Fault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7E8326-19CC-F468-E4F9-23B30ECBD987}"/>
              </a:ext>
            </a:extLst>
          </p:cNvPr>
          <p:cNvCxnSpPr>
            <a:endCxn id="37" idx="3"/>
          </p:cNvCxnSpPr>
          <p:nvPr/>
        </p:nvCxnSpPr>
        <p:spPr>
          <a:xfrm flipH="1">
            <a:off x="1977075" y="4696841"/>
            <a:ext cx="39245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A78CA62-AAB4-B6CA-557F-92286BC2F548}"/>
              </a:ext>
            </a:extLst>
          </p:cNvPr>
          <p:cNvSpPr txBox="1"/>
          <p:nvPr/>
        </p:nvSpPr>
        <p:spPr>
          <a:xfrm>
            <a:off x="2032926" y="4404985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38395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6DA80C-557F-E6CB-6DDE-AA57443E879C}"/>
              </a:ext>
            </a:extLst>
          </p:cNvPr>
          <p:cNvSpPr/>
          <p:nvPr/>
        </p:nvSpPr>
        <p:spPr>
          <a:xfrm>
            <a:off x="8751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CFAEF-F3B3-50EB-DACC-D4140DE44547}"/>
              </a:ext>
            </a:extLst>
          </p:cNvPr>
          <p:cNvSpPr/>
          <p:nvPr/>
        </p:nvSpPr>
        <p:spPr>
          <a:xfrm>
            <a:off x="17895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796C8-C974-6C57-7BC1-2867ED921799}"/>
              </a:ext>
            </a:extLst>
          </p:cNvPr>
          <p:cNvSpPr/>
          <p:nvPr/>
        </p:nvSpPr>
        <p:spPr>
          <a:xfrm>
            <a:off x="27039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A76DF-FDFF-677E-E528-EA6ECA49E876}"/>
              </a:ext>
            </a:extLst>
          </p:cNvPr>
          <p:cNvSpPr/>
          <p:nvPr/>
        </p:nvSpPr>
        <p:spPr>
          <a:xfrm>
            <a:off x="36183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E3CC2-836B-DECD-CD64-304A1FBFE477}"/>
              </a:ext>
            </a:extLst>
          </p:cNvPr>
          <p:cNvSpPr/>
          <p:nvPr/>
        </p:nvSpPr>
        <p:spPr>
          <a:xfrm>
            <a:off x="45327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3D4D8A-A447-E6E0-E769-C20E2A83E531}"/>
              </a:ext>
            </a:extLst>
          </p:cNvPr>
          <p:cNvSpPr/>
          <p:nvPr/>
        </p:nvSpPr>
        <p:spPr>
          <a:xfrm>
            <a:off x="54471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025A2E-F2B7-776C-300E-79438B9337DB}"/>
              </a:ext>
            </a:extLst>
          </p:cNvPr>
          <p:cNvSpPr/>
          <p:nvPr/>
        </p:nvSpPr>
        <p:spPr>
          <a:xfrm>
            <a:off x="63615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CEB35-72F5-640B-D7ED-B270BFBFEEC7}"/>
              </a:ext>
            </a:extLst>
          </p:cNvPr>
          <p:cNvSpPr/>
          <p:nvPr/>
        </p:nvSpPr>
        <p:spPr>
          <a:xfrm>
            <a:off x="72759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779CDC-2D23-8720-E2DD-60427988BE8B}"/>
              </a:ext>
            </a:extLst>
          </p:cNvPr>
          <p:cNvSpPr/>
          <p:nvPr/>
        </p:nvSpPr>
        <p:spPr>
          <a:xfrm>
            <a:off x="7275955" y="141215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Zero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6E05A2-FE13-D3DF-BFC1-A00FA468D80D}"/>
              </a:ext>
            </a:extLst>
          </p:cNvPr>
          <p:cNvSpPr/>
          <p:nvPr/>
        </p:nvSpPr>
        <p:spPr>
          <a:xfrm>
            <a:off x="875155" y="141215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E6A98-C392-F01C-F88B-5FBD130059DF}"/>
              </a:ext>
            </a:extLst>
          </p:cNvPr>
          <p:cNvSpPr/>
          <p:nvPr/>
        </p:nvSpPr>
        <p:spPr>
          <a:xfrm>
            <a:off x="1789555" y="141215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DF2E89-162F-717A-3FE2-489B2282ABC5}"/>
              </a:ext>
            </a:extLst>
          </p:cNvPr>
          <p:cNvSpPr/>
          <p:nvPr/>
        </p:nvSpPr>
        <p:spPr>
          <a:xfrm>
            <a:off x="2703955" y="141215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2B758-7A81-AF7C-6939-489E5DBAA894}"/>
              </a:ext>
            </a:extLst>
          </p:cNvPr>
          <p:cNvSpPr/>
          <p:nvPr/>
        </p:nvSpPr>
        <p:spPr>
          <a:xfrm>
            <a:off x="3618355" y="141215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7E1337-F14B-D6B0-826D-BE2597049ED9}"/>
              </a:ext>
            </a:extLst>
          </p:cNvPr>
          <p:cNvSpPr/>
          <p:nvPr/>
        </p:nvSpPr>
        <p:spPr>
          <a:xfrm>
            <a:off x="4532755" y="141215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E4DEB5-2C04-519B-1ADC-3EF6DC267EB5}"/>
              </a:ext>
            </a:extLst>
          </p:cNvPr>
          <p:cNvSpPr/>
          <p:nvPr/>
        </p:nvSpPr>
        <p:spPr>
          <a:xfrm>
            <a:off x="5447155" y="141215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BAE6F1-33F6-05E8-10BB-91754549CE36}"/>
              </a:ext>
            </a:extLst>
          </p:cNvPr>
          <p:cNvSpPr/>
          <p:nvPr/>
        </p:nvSpPr>
        <p:spPr>
          <a:xfrm>
            <a:off x="6361555" y="141215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AEA942-A687-50A6-2456-0BF67E335A95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flipH="1">
            <a:off x="6818755" y="1153792"/>
            <a:ext cx="914400" cy="2583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3FA93F-137F-BCBA-1327-DF3F3F5E06F8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5904355" y="1153792"/>
            <a:ext cx="914400" cy="2583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3BE4D0-CAC0-5061-B66C-63758197757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4989955" y="1153792"/>
            <a:ext cx="914400" cy="2583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444EF4-34C1-CC06-55FB-6425F6883152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4075555" y="1153792"/>
            <a:ext cx="914400" cy="2583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49FB5D-9D8C-97C4-61AA-44218979F23D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flipH="1">
            <a:off x="3161155" y="1153792"/>
            <a:ext cx="914400" cy="2583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1569C8-45B1-9A27-E055-F63A968C3F3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flipH="1">
            <a:off x="2246755" y="1153792"/>
            <a:ext cx="914400" cy="2583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B80A3E-F177-69F6-9D2C-335601D61BB1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1332355" y="1153792"/>
            <a:ext cx="914400" cy="25836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DE15ED6-79DC-7540-7401-A172D414F90E}"/>
              </a:ext>
            </a:extLst>
          </p:cNvPr>
          <p:cNvSpPr/>
          <p:nvPr/>
        </p:nvSpPr>
        <p:spPr>
          <a:xfrm>
            <a:off x="875155" y="2236290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C55F00-F94F-3C5C-AF08-A773FED1A629}"/>
              </a:ext>
            </a:extLst>
          </p:cNvPr>
          <p:cNvSpPr/>
          <p:nvPr/>
        </p:nvSpPr>
        <p:spPr>
          <a:xfrm>
            <a:off x="1789555" y="2236290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974EB6-DC60-DDB3-6078-46FF6AC01CF4}"/>
              </a:ext>
            </a:extLst>
          </p:cNvPr>
          <p:cNvSpPr/>
          <p:nvPr/>
        </p:nvSpPr>
        <p:spPr>
          <a:xfrm>
            <a:off x="2703955" y="2236290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09CAEF-D1FC-C4F2-D406-DEA69CA685AB}"/>
              </a:ext>
            </a:extLst>
          </p:cNvPr>
          <p:cNvSpPr/>
          <p:nvPr/>
        </p:nvSpPr>
        <p:spPr>
          <a:xfrm>
            <a:off x="3618355" y="2236290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D6AB83-6C59-8E9E-9BEC-A5B9E5B98592}"/>
              </a:ext>
            </a:extLst>
          </p:cNvPr>
          <p:cNvSpPr/>
          <p:nvPr/>
        </p:nvSpPr>
        <p:spPr>
          <a:xfrm>
            <a:off x="4532755" y="2236290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1A2601-36EC-58FF-80CB-88D383924DCF}"/>
              </a:ext>
            </a:extLst>
          </p:cNvPr>
          <p:cNvSpPr/>
          <p:nvPr/>
        </p:nvSpPr>
        <p:spPr>
          <a:xfrm>
            <a:off x="5447155" y="2236290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E04FE0-9781-151E-6C40-E9CC5773BF63}"/>
              </a:ext>
            </a:extLst>
          </p:cNvPr>
          <p:cNvSpPr/>
          <p:nvPr/>
        </p:nvSpPr>
        <p:spPr>
          <a:xfrm>
            <a:off x="6361555" y="2236290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F103E9C-6F79-F609-05CE-6DB446486B63}"/>
              </a:ext>
            </a:extLst>
          </p:cNvPr>
          <p:cNvSpPr/>
          <p:nvPr/>
        </p:nvSpPr>
        <p:spPr>
          <a:xfrm>
            <a:off x="7275955" y="2236290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042DA7-D9AD-BA44-8C08-23E224DAE720}"/>
              </a:ext>
            </a:extLst>
          </p:cNvPr>
          <p:cNvSpPr/>
          <p:nvPr/>
        </p:nvSpPr>
        <p:spPr>
          <a:xfrm>
            <a:off x="875155" y="277394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Zero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64E860-1A32-3A08-B3C1-F3BBEB662A53}"/>
              </a:ext>
            </a:extLst>
          </p:cNvPr>
          <p:cNvSpPr/>
          <p:nvPr/>
        </p:nvSpPr>
        <p:spPr>
          <a:xfrm>
            <a:off x="2703955" y="277394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1EEAB4-5F6B-5BBD-D8C5-DA3145C7D3F7}"/>
              </a:ext>
            </a:extLst>
          </p:cNvPr>
          <p:cNvSpPr/>
          <p:nvPr/>
        </p:nvSpPr>
        <p:spPr>
          <a:xfrm>
            <a:off x="3618355" y="277394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8F03F7-D06B-7C10-FB70-D2A320A79471}"/>
              </a:ext>
            </a:extLst>
          </p:cNvPr>
          <p:cNvSpPr/>
          <p:nvPr/>
        </p:nvSpPr>
        <p:spPr>
          <a:xfrm>
            <a:off x="4532755" y="277394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6FDE30-E29C-1F60-519E-EFB7701FFE08}"/>
              </a:ext>
            </a:extLst>
          </p:cNvPr>
          <p:cNvSpPr/>
          <p:nvPr/>
        </p:nvSpPr>
        <p:spPr>
          <a:xfrm>
            <a:off x="5447155" y="277394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3FFC74-1B6A-F86E-77C8-1893D42B3811}"/>
              </a:ext>
            </a:extLst>
          </p:cNvPr>
          <p:cNvSpPr/>
          <p:nvPr/>
        </p:nvSpPr>
        <p:spPr>
          <a:xfrm>
            <a:off x="6361555" y="277394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92AF7B-C8A3-1BA4-03E2-329C6C6AEBD3}"/>
              </a:ext>
            </a:extLst>
          </p:cNvPr>
          <p:cNvSpPr/>
          <p:nvPr/>
        </p:nvSpPr>
        <p:spPr>
          <a:xfrm>
            <a:off x="7275955" y="277394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063EAA-424B-6C96-8613-4072C0981EDA}"/>
              </a:ext>
            </a:extLst>
          </p:cNvPr>
          <p:cNvSpPr/>
          <p:nvPr/>
        </p:nvSpPr>
        <p:spPr>
          <a:xfrm>
            <a:off x="1789555" y="2773942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7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886405B-37EE-2E05-E743-2A75B665E083}"/>
              </a:ext>
            </a:extLst>
          </p:cNvPr>
          <p:cNvCxnSpPr>
            <a:stCxn id="34" idx="2"/>
            <a:endCxn id="49" idx="0"/>
          </p:cNvCxnSpPr>
          <p:nvPr/>
        </p:nvCxnSpPr>
        <p:spPr>
          <a:xfrm>
            <a:off x="1332355" y="2522776"/>
            <a:ext cx="914400" cy="2511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C5C763-FC65-7696-E57E-7D133B08E4BD}"/>
              </a:ext>
            </a:extLst>
          </p:cNvPr>
          <p:cNvCxnSpPr>
            <a:stCxn id="35" idx="2"/>
            <a:endCxn id="43" idx="0"/>
          </p:cNvCxnSpPr>
          <p:nvPr/>
        </p:nvCxnSpPr>
        <p:spPr>
          <a:xfrm>
            <a:off x="2246755" y="2522776"/>
            <a:ext cx="914400" cy="2511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911AF2-936C-3532-88D9-41F22A9A679B}"/>
              </a:ext>
            </a:extLst>
          </p:cNvPr>
          <p:cNvCxnSpPr>
            <a:stCxn id="36" idx="2"/>
            <a:endCxn id="44" idx="0"/>
          </p:cNvCxnSpPr>
          <p:nvPr/>
        </p:nvCxnSpPr>
        <p:spPr>
          <a:xfrm>
            <a:off x="3161155" y="2522776"/>
            <a:ext cx="914400" cy="2511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43D5BC1-F23D-EDA8-CF9D-F438D47AA937}"/>
              </a:ext>
            </a:extLst>
          </p:cNvPr>
          <p:cNvCxnSpPr>
            <a:stCxn id="37" idx="2"/>
            <a:endCxn id="45" idx="0"/>
          </p:cNvCxnSpPr>
          <p:nvPr/>
        </p:nvCxnSpPr>
        <p:spPr>
          <a:xfrm>
            <a:off x="4075555" y="2522776"/>
            <a:ext cx="914400" cy="2511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071364-2861-A6C7-4D3B-27FEFBC3618F}"/>
              </a:ext>
            </a:extLst>
          </p:cNvPr>
          <p:cNvCxnSpPr>
            <a:stCxn id="38" idx="2"/>
            <a:endCxn id="46" idx="0"/>
          </p:cNvCxnSpPr>
          <p:nvPr/>
        </p:nvCxnSpPr>
        <p:spPr>
          <a:xfrm>
            <a:off x="4989955" y="2522776"/>
            <a:ext cx="914400" cy="2511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97789F-75A7-55D8-0E76-88BF13429D9B}"/>
              </a:ext>
            </a:extLst>
          </p:cNvPr>
          <p:cNvCxnSpPr>
            <a:stCxn id="39" idx="2"/>
            <a:endCxn id="47" idx="0"/>
          </p:cNvCxnSpPr>
          <p:nvPr/>
        </p:nvCxnSpPr>
        <p:spPr>
          <a:xfrm>
            <a:off x="5904355" y="2522776"/>
            <a:ext cx="914400" cy="2511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A88DF1-7B2D-6094-284E-6ABEBD96A930}"/>
              </a:ext>
            </a:extLst>
          </p:cNvPr>
          <p:cNvCxnSpPr>
            <a:stCxn id="40" idx="2"/>
            <a:endCxn id="48" idx="0"/>
          </p:cNvCxnSpPr>
          <p:nvPr/>
        </p:nvCxnSpPr>
        <p:spPr>
          <a:xfrm>
            <a:off x="6818755" y="2522776"/>
            <a:ext cx="914400" cy="251166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8DDBD25-825B-8F7C-6F79-73E0FD33634C}"/>
              </a:ext>
            </a:extLst>
          </p:cNvPr>
          <p:cNvSpPr/>
          <p:nvPr/>
        </p:nvSpPr>
        <p:spPr>
          <a:xfrm>
            <a:off x="875155" y="3903534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294C98-854F-133A-F971-0418BB2F2545}"/>
              </a:ext>
            </a:extLst>
          </p:cNvPr>
          <p:cNvSpPr/>
          <p:nvPr/>
        </p:nvSpPr>
        <p:spPr>
          <a:xfrm>
            <a:off x="1789555" y="3903534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21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430C87-E44D-E8B8-6BFA-32540B21BE64}"/>
              </a:ext>
            </a:extLst>
          </p:cNvPr>
          <p:cNvSpPr/>
          <p:nvPr/>
        </p:nvSpPr>
        <p:spPr>
          <a:xfrm>
            <a:off x="2703955" y="3903534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B874B69-2C2A-ED4A-38ED-D9CD5DB486D2}"/>
              </a:ext>
            </a:extLst>
          </p:cNvPr>
          <p:cNvSpPr/>
          <p:nvPr/>
        </p:nvSpPr>
        <p:spPr>
          <a:xfrm>
            <a:off x="3618355" y="3903534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9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B5420BD-48BD-FFB5-B7B5-B72484EB8F6E}"/>
              </a:ext>
            </a:extLst>
          </p:cNvPr>
          <p:cNvSpPr/>
          <p:nvPr/>
        </p:nvSpPr>
        <p:spPr>
          <a:xfrm>
            <a:off x="4532755" y="3903534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056BD37-7322-DF9E-19AE-E2522A6A73F4}"/>
              </a:ext>
            </a:extLst>
          </p:cNvPr>
          <p:cNvSpPr/>
          <p:nvPr/>
        </p:nvSpPr>
        <p:spPr>
          <a:xfrm>
            <a:off x="5447155" y="3903534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33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58D17B0-7A99-F614-D0BC-1284F3220861}"/>
              </a:ext>
            </a:extLst>
          </p:cNvPr>
          <p:cNvSpPr/>
          <p:nvPr/>
        </p:nvSpPr>
        <p:spPr>
          <a:xfrm>
            <a:off x="6361555" y="3903534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15435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691DE7-CA9A-C944-C229-3C1E97F1DF64}"/>
              </a:ext>
            </a:extLst>
          </p:cNvPr>
          <p:cNvSpPr/>
          <p:nvPr/>
        </p:nvSpPr>
        <p:spPr>
          <a:xfrm>
            <a:off x="7275955" y="3903534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6700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522C88-B03F-9991-07A8-0C34B946C657}"/>
              </a:ext>
            </a:extLst>
          </p:cNvPr>
          <p:cNvSpPr/>
          <p:nvPr/>
        </p:nvSpPr>
        <p:spPr>
          <a:xfrm>
            <a:off x="875155" y="4441186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BDAE8F-861E-13AB-DC3D-534C06BD000F}"/>
              </a:ext>
            </a:extLst>
          </p:cNvPr>
          <p:cNvSpPr/>
          <p:nvPr/>
        </p:nvSpPr>
        <p:spPr>
          <a:xfrm>
            <a:off x="2703955" y="4441186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956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C995F24-EDCC-1575-5B3A-31FC00B6E0C2}"/>
              </a:ext>
            </a:extLst>
          </p:cNvPr>
          <p:cNvSpPr/>
          <p:nvPr/>
        </p:nvSpPr>
        <p:spPr>
          <a:xfrm>
            <a:off x="3618355" y="4441186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17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1845FF5-7403-231C-CE55-C607A840159B}"/>
              </a:ext>
            </a:extLst>
          </p:cNvPr>
          <p:cNvSpPr/>
          <p:nvPr/>
        </p:nvSpPr>
        <p:spPr>
          <a:xfrm>
            <a:off x="4532755" y="4441186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45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40C7FE-6E7A-D263-FCFE-5C05CCB4A300}"/>
              </a:ext>
            </a:extLst>
          </p:cNvPr>
          <p:cNvSpPr/>
          <p:nvPr/>
        </p:nvSpPr>
        <p:spPr>
          <a:xfrm>
            <a:off x="5447155" y="4441186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1021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30D7E75-60AA-0193-D0E9-BFB7FE439FB7}"/>
              </a:ext>
            </a:extLst>
          </p:cNvPr>
          <p:cNvSpPr/>
          <p:nvPr/>
        </p:nvSpPr>
        <p:spPr>
          <a:xfrm>
            <a:off x="6361555" y="4441186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876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BE69A3A-8ADF-ACA6-DE9D-8BE95819FB87}"/>
              </a:ext>
            </a:extLst>
          </p:cNvPr>
          <p:cNvSpPr/>
          <p:nvPr/>
        </p:nvSpPr>
        <p:spPr>
          <a:xfrm>
            <a:off x="7275955" y="4441186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52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C1F39E-3BC7-6416-7D13-971946D3F421}"/>
              </a:ext>
            </a:extLst>
          </p:cNvPr>
          <p:cNvSpPr/>
          <p:nvPr/>
        </p:nvSpPr>
        <p:spPr>
          <a:xfrm>
            <a:off x="1789555" y="4441186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435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1D5FA9F-A3B8-BD7E-80D9-EBBDD3DDB832}"/>
              </a:ext>
            </a:extLst>
          </p:cNvPr>
          <p:cNvSpPr/>
          <p:nvPr/>
        </p:nvSpPr>
        <p:spPr>
          <a:xfrm>
            <a:off x="875155" y="4978838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16EDAE-510A-2141-2B86-79547F96BC47}"/>
              </a:ext>
            </a:extLst>
          </p:cNvPr>
          <p:cNvSpPr/>
          <p:nvPr/>
        </p:nvSpPr>
        <p:spPr>
          <a:xfrm>
            <a:off x="2703955" y="4978838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961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43BF56C-893B-6F7B-E62F-03E3ABF0CA2B}"/>
              </a:ext>
            </a:extLst>
          </p:cNvPr>
          <p:cNvSpPr/>
          <p:nvPr/>
        </p:nvSpPr>
        <p:spPr>
          <a:xfrm>
            <a:off x="3618355" y="4978838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26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AAE5DBF-B825-8F30-13FD-6C6496592419}"/>
              </a:ext>
            </a:extLst>
          </p:cNvPr>
          <p:cNvSpPr/>
          <p:nvPr/>
        </p:nvSpPr>
        <p:spPr>
          <a:xfrm>
            <a:off x="4532755" y="4978838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60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FA77B2B-BE04-8754-5873-7F4EDD623015}"/>
              </a:ext>
            </a:extLst>
          </p:cNvPr>
          <p:cNvSpPr/>
          <p:nvPr/>
        </p:nvSpPr>
        <p:spPr>
          <a:xfrm>
            <a:off x="5447155" y="4978838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87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FEF3BD9-A9DD-9997-6B16-781AB43A3BEB}"/>
              </a:ext>
            </a:extLst>
          </p:cNvPr>
          <p:cNvSpPr/>
          <p:nvPr/>
        </p:nvSpPr>
        <p:spPr>
          <a:xfrm>
            <a:off x="6361555" y="4978838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555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B95ACD-7A02-247A-E8EF-1056A496E54C}"/>
              </a:ext>
            </a:extLst>
          </p:cNvPr>
          <p:cNvSpPr/>
          <p:nvPr/>
        </p:nvSpPr>
        <p:spPr>
          <a:xfrm>
            <a:off x="7275955" y="4978838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6752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3C139E9-71A4-0990-04B1-1BC1C9B00057}"/>
              </a:ext>
            </a:extLst>
          </p:cNvPr>
          <p:cNvSpPr/>
          <p:nvPr/>
        </p:nvSpPr>
        <p:spPr>
          <a:xfrm>
            <a:off x="1789555" y="4978838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12123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A7EC118-BD3A-26BF-B840-50884795EE1E}"/>
              </a:ext>
            </a:extLst>
          </p:cNvPr>
          <p:cNvSpPr/>
          <p:nvPr/>
        </p:nvSpPr>
        <p:spPr>
          <a:xfrm>
            <a:off x="875155" y="3429000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D7F57D2-D0E9-7917-B2F9-B9A7834355DB}"/>
              </a:ext>
            </a:extLst>
          </p:cNvPr>
          <p:cNvSpPr/>
          <p:nvPr/>
        </p:nvSpPr>
        <p:spPr>
          <a:xfrm>
            <a:off x="1789555" y="3429000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E690F7-A66C-C128-0E99-7E413C2D5D8D}"/>
              </a:ext>
            </a:extLst>
          </p:cNvPr>
          <p:cNvSpPr/>
          <p:nvPr/>
        </p:nvSpPr>
        <p:spPr>
          <a:xfrm>
            <a:off x="2703955" y="3429000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019D11-5DB5-4BBA-999C-1BCFA3A4E1FA}"/>
              </a:ext>
            </a:extLst>
          </p:cNvPr>
          <p:cNvSpPr/>
          <p:nvPr/>
        </p:nvSpPr>
        <p:spPr>
          <a:xfrm>
            <a:off x="3618355" y="3429000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F38781-1C1F-7C42-629C-BA0666BC2F7F}"/>
              </a:ext>
            </a:extLst>
          </p:cNvPr>
          <p:cNvSpPr/>
          <p:nvPr/>
        </p:nvSpPr>
        <p:spPr>
          <a:xfrm>
            <a:off x="4532755" y="3429000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F353CA6-A99C-F700-BF7E-0115A4D60B6D}"/>
              </a:ext>
            </a:extLst>
          </p:cNvPr>
          <p:cNvSpPr/>
          <p:nvPr/>
        </p:nvSpPr>
        <p:spPr>
          <a:xfrm>
            <a:off x="5447155" y="3429000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6065591-D2B2-9B5F-80B6-A45F88E45741}"/>
              </a:ext>
            </a:extLst>
          </p:cNvPr>
          <p:cNvSpPr/>
          <p:nvPr/>
        </p:nvSpPr>
        <p:spPr>
          <a:xfrm>
            <a:off x="6361555" y="3429000"/>
            <a:ext cx="914400" cy="286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193EA6-2069-8692-605A-8D774161EADB}"/>
              </a:ext>
            </a:extLst>
          </p:cNvPr>
          <p:cNvSpPr/>
          <p:nvPr/>
        </p:nvSpPr>
        <p:spPr>
          <a:xfrm>
            <a:off x="7275955" y="3429000"/>
            <a:ext cx="914400" cy="2864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BE62CA-5372-AFF9-4D4C-83FBC7E53E58}"/>
              </a:ext>
            </a:extLst>
          </p:cNvPr>
          <p:cNvSpPr txBox="1"/>
          <p:nvPr/>
        </p:nvSpPr>
        <p:spPr>
          <a:xfrm>
            <a:off x="8249223" y="3387577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vmask</a:t>
            </a:r>
            <a:endParaRPr lang="en-CA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7AB884-BB5C-2A6F-5E1B-EC202DF639F5}"/>
              </a:ext>
            </a:extLst>
          </p:cNvPr>
          <p:cNvSpPr txBox="1"/>
          <p:nvPr/>
        </p:nvSpPr>
        <p:spPr>
          <a:xfrm>
            <a:off x="8247917" y="3820688"/>
            <a:ext cx="1054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 op 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EB3B672-92FC-BC89-3EEE-7DEC472AA1AA}"/>
              </a:ext>
            </a:extLst>
          </p:cNvPr>
          <p:cNvSpPr txBox="1"/>
          <p:nvPr/>
        </p:nvSpPr>
        <p:spPr>
          <a:xfrm>
            <a:off x="8247917" y="4358340"/>
            <a:ext cx="1047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Source op 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AC2885-47A5-AA2A-6A42-FDB2313867BB}"/>
              </a:ext>
            </a:extLst>
          </p:cNvPr>
          <p:cNvSpPr txBox="1"/>
          <p:nvPr/>
        </p:nvSpPr>
        <p:spPr>
          <a:xfrm>
            <a:off x="8247917" y="4895992"/>
            <a:ext cx="87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err="1"/>
              <a:t>Dest</a:t>
            </a:r>
            <a:r>
              <a:rPr lang="en-CA" sz="1400" dirty="0"/>
              <a:t> op 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7885C1D-D7ED-97FE-1703-68E28882B54D}"/>
              </a:ext>
            </a:extLst>
          </p:cNvPr>
          <p:cNvSpPr txBox="1"/>
          <p:nvPr/>
        </p:nvSpPr>
        <p:spPr>
          <a:xfrm>
            <a:off x="1182314" y="41284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7371CC-D954-4411-B5DD-37C03CA6F61C}"/>
              </a:ext>
            </a:extLst>
          </p:cNvPr>
          <p:cNvSpPr txBox="1"/>
          <p:nvPr/>
        </p:nvSpPr>
        <p:spPr>
          <a:xfrm>
            <a:off x="2102858" y="4126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2A03044-A8CF-8699-423A-029AE6A0D3B2}"/>
              </a:ext>
            </a:extLst>
          </p:cNvPr>
          <p:cNvSpPr txBox="1"/>
          <p:nvPr/>
        </p:nvSpPr>
        <p:spPr>
          <a:xfrm>
            <a:off x="3007130" y="4126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A86F7C8-51A1-4F80-C249-BB18BFA8C4C2}"/>
              </a:ext>
            </a:extLst>
          </p:cNvPr>
          <p:cNvSpPr txBox="1"/>
          <p:nvPr/>
        </p:nvSpPr>
        <p:spPr>
          <a:xfrm>
            <a:off x="3937188" y="41367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14E821E-A40F-0F14-0EAB-47EA34F67F93}"/>
              </a:ext>
            </a:extLst>
          </p:cNvPr>
          <p:cNvSpPr txBox="1"/>
          <p:nvPr/>
        </p:nvSpPr>
        <p:spPr>
          <a:xfrm>
            <a:off x="4818458" y="41267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36A926-0800-DB6D-33E7-0EB9FBD960F5}"/>
              </a:ext>
            </a:extLst>
          </p:cNvPr>
          <p:cNvSpPr txBox="1"/>
          <p:nvPr/>
        </p:nvSpPr>
        <p:spPr>
          <a:xfrm>
            <a:off x="5748997" y="41249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DBA9CF6-34FE-2BCA-855F-F77B6621A16D}"/>
              </a:ext>
            </a:extLst>
          </p:cNvPr>
          <p:cNvSpPr txBox="1"/>
          <p:nvPr/>
        </p:nvSpPr>
        <p:spPr>
          <a:xfrm>
            <a:off x="6674031" y="41098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0BFF8B-F8B4-8E26-2826-B4E1B0FE00CE}"/>
              </a:ext>
            </a:extLst>
          </p:cNvPr>
          <p:cNvSpPr txBox="1"/>
          <p:nvPr/>
        </p:nvSpPr>
        <p:spPr>
          <a:xfrm>
            <a:off x="7590591" y="41159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+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D3EDC0-F078-73D4-8C1D-837B7347F665}"/>
              </a:ext>
            </a:extLst>
          </p:cNvPr>
          <p:cNvSpPr txBox="1"/>
          <p:nvPr/>
        </p:nvSpPr>
        <p:spPr>
          <a:xfrm>
            <a:off x="1183861" y="46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F6BCFA8-63AD-DA4F-6926-92B0B2FA4AD8}"/>
              </a:ext>
            </a:extLst>
          </p:cNvPr>
          <p:cNvSpPr txBox="1"/>
          <p:nvPr/>
        </p:nvSpPr>
        <p:spPr>
          <a:xfrm>
            <a:off x="2075210" y="46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96625F2-460C-5C11-FAC6-7DD5D431FF2A}"/>
              </a:ext>
            </a:extLst>
          </p:cNvPr>
          <p:cNvSpPr txBox="1"/>
          <p:nvPr/>
        </p:nvSpPr>
        <p:spPr>
          <a:xfrm>
            <a:off x="2981900" y="46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BF19FF0-E1DF-9253-F14E-62AC90B5352C}"/>
              </a:ext>
            </a:extLst>
          </p:cNvPr>
          <p:cNvSpPr txBox="1"/>
          <p:nvPr/>
        </p:nvSpPr>
        <p:spPr>
          <a:xfrm>
            <a:off x="3907489" y="46661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BA285C8-86B8-904A-2F7E-9FC999D20D6E}"/>
              </a:ext>
            </a:extLst>
          </p:cNvPr>
          <p:cNvSpPr txBox="1"/>
          <p:nvPr/>
        </p:nvSpPr>
        <p:spPr>
          <a:xfrm>
            <a:off x="4818458" y="46805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7DF5BC8-C207-98AE-B2DA-652F8D0279FC}"/>
              </a:ext>
            </a:extLst>
          </p:cNvPr>
          <p:cNvSpPr txBox="1"/>
          <p:nvPr/>
        </p:nvSpPr>
        <p:spPr>
          <a:xfrm>
            <a:off x="5725533" y="46792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8B1695C-FD4B-BE44-3195-2A35378E584B}"/>
              </a:ext>
            </a:extLst>
          </p:cNvPr>
          <p:cNvSpPr txBox="1"/>
          <p:nvPr/>
        </p:nvSpPr>
        <p:spPr>
          <a:xfrm>
            <a:off x="6657862" y="46792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17F001E-053A-9DDF-86BB-6F33E178E7D5}"/>
              </a:ext>
            </a:extLst>
          </p:cNvPr>
          <p:cNvSpPr txBox="1"/>
          <p:nvPr/>
        </p:nvSpPr>
        <p:spPr>
          <a:xfrm>
            <a:off x="7593549" y="46822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82798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0C2818-FE7D-8872-3058-05E42630C828}"/>
              </a:ext>
            </a:extLst>
          </p:cNvPr>
          <p:cNvSpPr/>
          <p:nvPr/>
        </p:nvSpPr>
        <p:spPr>
          <a:xfrm>
            <a:off x="8751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04D507-EE2A-97AC-6363-CF6D6944DBC2}"/>
              </a:ext>
            </a:extLst>
          </p:cNvPr>
          <p:cNvSpPr/>
          <p:nvPr/>
        </p:nvSpPr>
        <p:spPr>
          <a:xfrm>
            <a:off x="17895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A2221-4E98-E8EB-0883-FB5B1026597C}"/>
              </a:ext>
            </a:extLst>
          </p:cNvPr>
          <p:cNvSpPr/>
          <p:nvPr/>
        </p:nvSpPr>
        <p:spPr>
          <a:xfrm>
            <a:off x="27039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FA8587-AD02-BF00-7C5A-0881A6DA1498}"/>
              </a:ext>
            </a:extLst>
          </p:cNvPr>
          <p:cNvSpPr/>
          <p:nvPr/>
        </p:nvSpPr>
        <p:spPr>
          <a:xfrm>
            <a:off x="36183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5B02F9-7F60-CA16-3D2A-5EACEFBCC8C0}"/>
              </a:ext>
            </a:extLst>
          </p:cNvPr>
          <p:cNvSpPr/>
          <p:nvPr/>
        </p:nvSpPr>
        <p:spPr>
          <a:xfrm>
            <a:off x="45327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826901-C3E8-1981-C47A-DBE38EDF4E2D}"/>
              </a:ext>
            </a:extLst>
          </p:cNvPr>
          <p:cNvSpPr/>
          <p:nvPr/>
        </p:nvSpPr>
        <p:spPr>
          <a:xfrm>
            <a:off x="54471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EF86F-92DD-100A-5D06-80A95BD979CD}"/>
              </a:ext>
            </a:extLst>
          </p:cNvPr>
          <p:cNvSpPr/>
          <p:nvPr/>
        </p:nvSpPr>
        <p:spPr>
          <a:xfrm>
            <a:off x="63615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FD9D4-7648-3CAE-E37A-DAB458A3A8A4}"/>
              </a:ext>
            </a:extLst>
          </p:cNvPr>
          <p:cNvSpPr/>
          <p:nvPr/>
        </p:nvSpPr>
        <p:spPr>
          <a:xfrm>
            <a:off x="7275955" y="867306"/>
            <a:ext cx="914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Element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318923-9621-CB59-03BE-256068B2BE55}"/>
              </a:ext>
            </a:extLst>
          </p:cNvPr>
          <p:cNvSpPr/>
          <p:nvPr/>
        </p:nvSpPr>
        <p:spPr>
          <a:xfrm>
            <a:off x="8115300" y="2114348"/>
            <a:ext cx="148324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10E347-E35E-DF56-5435-D5520015CC6D}"/>
              </a:ext>
            </a:extLst>
          </p:cNvPr>
          <p:cNvSpPr/>
          <p:nvPr/>
        </p:nvSpPr>
        <p:spPr>
          <a:xfrm>
            <a:off x="7966976" y="2114348"/>
            <a:ext cx="148324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601E6F-5E97-410F-C47A-A3463A3B530A}"/>
              </a:ext>
            </a:extLst>
          </p:cNvPr>
          <p:cNvSpPr/>
          <p:nvPr/>
        </p:nvSpPr>
        <p:spPr>
          <a:xfrm>
            <a:off x="7818652" y="2114348"/>
            <a:ext cx="148324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CF956-F4D8-176E-ABD8-A29CD161CF5D}"/>
              </a:ext>
            </a:extLst>
          </p:cNvPr>
          <p:cNvSpPr/>
          <p:nvPr/>
        </p:nvSpPr>
        <p:spPr>
          <a:xfrm>
            <a:off x="7670328" y="2114348"/>
            <a:ext cx="148324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E02B6-3097-B2B5-FBBB-D35C4D33D7FA}"/>
              </a:ext>
            </a:extLst>
          </p:cNvPr>
          <p:cNvSpPr/>
          <p:nvPr/>
        </p:nvSpPr>
        <p:spPr>
          <a:xfrm>
            <a:off x="7525255" y="2114348"/>
            <a:ext cx="148324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0B9430-D76F-A476-3F67-78A77CD8BC4F}"/>
              </a:ext>
            </a:extLst>
          </p:cNvPr>
          <p:cNvSpPr/>
          <p:nvPr/>
        </p:nvSpPr>
        <p:spPr>
          <a:xfrm>
            <a:off x="7373680" y="2114348"/>
            <a:ext cx="148324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3A3CDD-CD25-8FAE-B681-77725E2B3E3A}"/>
              </a:ext>
            </a:extLst>
          </p:cNvPr>
          <p:cNvSpPr/>
          <p:nvPr/>
        </p:nvSpPr>
        <p:spPr>
          <a:xfrm>
            <a:off x="7222105" y="2114348"/>
            <a:ext cx="148324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E1ED2E-43E5-B1E7-3CEB-FF38CE3AB12A}"/>
              </a:ext>
            </a:extLst>
          </p:cNvPr>
          <p:cNvSpPr/>
          <p:nvPr/>
        </p:nvSpPr>
        <p:spPr>
          <a:xfrm>
            <a:off x="7068080" y="2114348"/>
            <a:ext cx="152400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BA137D-B209-821D-0071-0841128DADBC}"/>
              </a:ext>
            </a:extLst>
          </p:cNvPr>
          <p:cNvSpPr/>
          <p:nvPr/>
        </p:nvSpPr>
        <p:spPr>
          <a:xfrm>
            <a:off x="6393882" y="2114348"/>
            <a:ext cx="675752" cy="2864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…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916685-56BA-06B5-1BFC-AA6F147162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112049" y="1153792"/>
            <a:ext cx="77413" cy="9605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C74295-DD4E-E5A6-65F2-0CC2CECCE7FF}"/>
              </a:ext>
            </a:extLst>
          </p:cNvPr>
          <p:cNvCxnSpPr>
            <a:endCxn id="28" idx="0"/>
          </p:cNvCxnSpPr>
          <p:nvPr/>
        </p:nvCxnSpPr>
        <p:spPr>
          <a:xfrm>
            <a:off x="7220480" y="1153792"/>
            <a:ext cx="820658" cy="9605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901D5E-94C1-4777-0229-33477A8D2882}"/>
              </a:ext>
            </a:extLst>
          </p:cNvPr>
          <p:cNvCxnSpPr>
            <a:endCxn id="29" idx="0"/>
          </p:cNvCxnSpPr>
          <p:nvPr/>
        </p:nvCxnSpPr>
        <p:spPr>
          <a:xfrm>
            <a:off x="6283249" y="1153792"/>
            <a:ext cx="1609565" cy="9605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E7489F-F1D7-0129-6BE4-64124ADAA8A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361131" y="1153792"/>
            <a:ext cx="2383359" cy="9605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003D69-0453-A4C9-591A-1A9A054C18E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4452662" y="1153792"/>
            <a:ext cx="3146755" cy="9605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4A735-42EE-BA2C-0559-D4BA4E49CE3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532331" y="1153792"/>
            <a:ext cx="3915511" cy="9605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0CAA3D2-D342-7EDA-AAA7-9F789A79EFD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625649" y="1153792"/>
            <a:ext cx="4670618" cy="9605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E77433-CE2B-AEA1-ED37-151A98BC2A0D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695975" y="1153792"/>
            <a:ext cx="5448305" cy="96055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C1F487A-CCC5-F13A-671E-E6A2395F9E6A}"/>
              </a:ext>
            </a:extLst>
          </p:cNvPr>
          <p:cNvSpPr txBox="1"/>
          <p:nvPr/>
        </p:nvSpPr>
        <p:spPr>
          <a:xfrm>
            <a:off x="3491540" y="570175"/>
            <a:ext cx="1738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Vector Register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8CFC9F-E32F-C3EF-F7D7-1CC1559ED95C}"/>
              </a:ext>
            </a:extLst>
          </p:cNvPr>
          <p:cNvSpPr txBox="1"/>
          <p:nvPr/>
        </p:nvSpPr>
        <p:spPr>
          <a:xfrm>
            <a:off x="4900474" y="2119355"/>
            <a:ext cx="145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Scalar Register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82580B-26F2-544A-A895-982DF81B3AB4}"/>
              </a:ext>
            </a:extLst>
          </p:cNvPr>
          <p:cNvSpPr txBox="1"/>
          <p:nvPr/>
        </p:nvSpPr>
        <p:spPr>
          <a:xfrm>
            <a:off x="8060074" y="1163279"/>
            <a:ext cx="53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Bit 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30921B-BB98-8185-5923-A82DA16474F8}"/>
              </a:ext>
            </a:extLst>
          </p:cNvPr>
          <p:cNvSpPr txBox="1"/>
          <p:nvPr/>
        </p:nvSpPr>
        <p:spPr>
          <a:xfrm>
            <a:off x="7294937" y="1163279"/>
            <a:ext cx="539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Bit 0</a:t>
            </a:r>
          </a:p>
        </p:txBody>
      </p:sp>
    </p:spTree>
    <p:extLst>
      <p:ext uri="{BB962C8B-B14F-4D97-AF65-F5344CB8AC3E}">
        <p14:creationId xmlns:p14="http://schemas.microsoft.com/office/powerpoint/2010/main" val="192472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66702-B90D-02E7-7A44-444C654CB8DB}"/>
              </a:ext>
            </a:extLst>
          </p:cNvPr>
          <p:cNvSpPr/>
          <p:nvPr/>
        </p:nvSpPr>
        <p:spPr>
          <a:xfrm>
            <a:off x="874193" y="1630330"/>
            <a:ext cx="1310771" cy="11223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Cache RAM 128x512b</a:t>
            </a:r>
          </a:p>
          <a:p>
            <a:pPr algn="ctr"/>
            <a:r>
              <a:rPr lang="en-CA" sz="1200" dirty="0"/>
              <a:t>Even 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DD503-676C-2CF5-C834-82EDF0381500}"/>
              </a:ext>
            </a:extLst>
          </p:cNvPr>
          <p:cNvSpPr/>
          <p:nvPr/>
        </p:nvSpPr>
        <p:spPr>
          <a:xfrm>
            <a:off x="2345867" y="1630330"/>
            <a:ext cx="1310771" cy="11223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Cache RAM 128x512b</a:t>
            </a:r>
          </a:p>
          <a:p>
            <a:pPr algn="ctr"/>
            <a:r>
              <a:rPr lang="en-CA" sz="1200" dirty="0"/>
              <a:t>Odd Lines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56770-F87C-898B-23B0-1DA792E058C6}"/>
              </a:ext>
            </a:extLst>
          </p:cNvPr>
          <p:cNvSpPr/>
          <p:nvPr/>
        </p:nvSpPr>
        <p:spPr>
          <a:xfrm>
            <a:off x="874192" y="2960724"/>
            <a:ext cx="2782445" cy="29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Odd / Even swap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70161-37D8-B493-8B88-1D5C308F015C}"/>
              </a:ext>
            </a:extLst>
          </p:cNvPr>
          <p:cNvSpPr/>
          <p:nvPr/>
        </p:nvSpPr>
        <p:spPr>
          <a:xfrm>
            <a:off x="874193" y="3466980"/>
            <a:ext cx="2782444" cy="29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Instruction Aligner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87107434-1998-105C-E098-B9C7EF411250}"/>
              </a:ext>
            </a:extLst>
          </p:cNvPr>
          <p:cNvSpPr/>
          <p:nvPr/>
        </p:nvSpPr>
        <p:spPr>
          <a:xfrm rot="10800000">
            <a:off x="2513638" y="4195082"/>
            <a:ext cx="2585902" cy="364881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10CD4-B2B7-7F24-3708-E49815C7F917}"/>
              </a:ext>
            </a:extLst>
          </p:cNvPr>
          <p:cNvSpPr txBox="1"/>
          <p:nvPr/>
        </p:nvSpPr>
        <p:spPr>
          <a:xfrm>
            <a:off x="3306327" y="4186095"/>
            <a:ext cx="93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2x3 to 1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D2139D6-4E12-78AF-FA71-967A5865CCB9}"/>
              </a:ext>
            </a:extLst>
          </p:cNvPr>
          <p:cNvSpPr/>
          <p:nvPr/>
        </p:nvSpPr>
        <p:spPr>
          <a:xfrm>
            <a:off x="4113541" y="3769689"/>
            <a:ext cx="174587" cy="42539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FB919EF-1E04-E933-9219-4AF6527EB4F6}"/>
              </a:ext>
            </a:extLst>
          </p:cNvPr>
          <p:cNvSpPr/>
          <p:nvPr/>
        </p:nvSpPr>
        <p:spPr>
          <a:xfrm>
            <a:off x="4782577" y="3775122"/>
            <a:ext cx="174587" cy="42539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1AD845B-D288-111D-5834-EFDB1A02BF44}"/>
              </a:ext>
            </a:extLst>
          </p:cNvPr>
          <p:cNvSpPr/>
          <p:nvPr/>
        </p:nvSpPr>
        <p:spPr>
          <a:xfrm>
            <a:off x="3378376" y="3765239"/>
            <a:ext cx="174587" cy="42539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A09AB18-9E2D-6344-B149-6F4065C73139}"/>
              </a:ext>
            </a:extLst>
          </p:cNvPr>
          <p:cNvSpPr/>
          <p:nvPr/>
        </p:nvSpPr>
        <p:spPr>
          <a:xfrm>
            <a:off x="2724924" y="3765239"/>
            <a:ext cx="174587" cy="42539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2CBF26-3D92-0F94-B206-C570132A3ECB}"/>
              </a:ext>
            </a:extLst>
          </p:cNvPr>
          <p:cNvSpPr txBox="1"/>
          <p:nvPr/>
        </p:nvSpPr>
        <p:spPr>
          <a:xfrm>
            <a:off x="2929846" y="3799302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Instr1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A94C5C-FB6E-E4A1-F373-E6EA49FD7234}"/>
              </a:ext>
            </a:extLst>
          </p:cNvPr>
          <p:cNvSpPr txBox="1"/>
          <p:nvPr/>
        </p:nvSpPr>
        <p:spPr>
          <a:xfrm>
            <a:off x="2265174" y="3798149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Instr2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91D535-77EF-1A62-B901-EDA495EDA0BC}"/>
              </a:ext>
            </a:extLst>
          </p:cNvPr>
          <p:cNvSpPr txBox="1"/>
          <p:nvPr/>
        </p:nvSpPr>
        <p:spPr>
          <a:xfrm>
            <a:off x="3727773" y="3368535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Cache miss</a:t>
            </a:r>
          </a:p>
          <a:p>
            <a:r>
              <a:rPr lang="en-CA" sz="1200" dirty="0"/>
              <a:t>NOP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4CC057-A369-B80F-05F9-3A39C0DABB09}"/>
              </a:ext>
            </a:extLst>
          </p:cNvPr>
          <p:cNvSpPr txBox="1"/>
          <p:nvPr/>
        </p:nvSpPr>
        <p:spPr>
          <a:xfrm>
            <a:off x="4582413" y="3382642"/>
            <a:ext cx="749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IRQ Instr.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7BEB3FF-CF7C-EC0B-7342-E4016C37B8B5}"/>
              </a:ext>
            </a:extLst>
          </p:cNvPr>
          <p:cNvSpPr/>
          <p:nvPr/>
        </p:nvSpPr>
        <p:spPr>
          <a:xfrm>
            <a:off x="2171280" y="3258983"/>
            <a:ext cx="174587" cy="20799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5CDCC23-5142-7AA3-9EA5-34AFE85770EA}"/>
              </a:ext>
            </a:extLst>
          </p:cNvPr>
          <p:cNvSpPr/>
          <p:nvPr/>
        </p:nvSpPr>
        <p:spPr>
          <a:xfrm>
            <a:off x="2913958" y="2757674"/>
            <a:ext cx="174587" cy="20799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0B2D191-EA02-6696-015C-99139B56DBC6}"/>
              </a:ext>
            </a:extLst>
          </p:cNvPr>
          <p:cNvSpPr/>
          <p:nvPr/>
        </p:nvSpPr>
        <p:spPr>
          <a:xfrm>
            <a:off x="1442284" y="2747780"/>
            <a:ext cx="174587" cy="20799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5C3C35-07EC-C7B4-64E0-B41EAD780FED}"/>
              </a:ext>
            </a:extLst>
          </p:cNvPr>
          <p:cNvSpPr/>
          <p:nvPr/>
        </p:nvSpPr>
        <p:spPr>
          <a:xfrm>
            <a:off x="874192" y="1117149"/>
            <a:ext cx="2782445" cy="29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Cache Controller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9CED97-46B1-22F8-5A9C-466D2E2171DB}"/>
              </a:ext>
            </a:extLst>
          </p:cNvPr>
          <p:cNvSpPr/>
          <p:nvPr/>
        </p:nvSpPr>
        <p:spPr>
          <a:xfrm>
            <a:off x="867350" y="603968"/>
            <a:ext cx="2782445" cy="2982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System Bus 128-bit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07F074D-5E86-7625-790E-504908060BBB}"/>
              </a:ext>
            </a:extLst>
          </p:cNvPr>
          <p:cNvSpPr/>
          <p:nvPr/>
        </p:nvSpPr>
        <p:spPr>
          <a:xfrm>
            <a:off x="1442283" y="1419859"/>
            <a:ext cx="174587" cy="20799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B02B38A-687E-CD62-93ED-3AC342E8C9D6}"/>
              </a:ext>
            </a:extLst>
          </p:cNvPr>
          <p:cNvSpPr/>
          <p:nvPr/>
        </p:nvSpPr>
        <p:spPr>
          <a:xfrm>
            <a:off x="2899511" y="1415408"/>
            <a:ext cx="174587" cy="20799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CEA89A9-D8FD-FC9E-C186-0A96F15BAF8D}"/>
              </a:ext>
            </a:extLst>
          </p:cNvPr>
          <p:cNvSpPr/>
          <p:nvPr/>
        </p:nvSpPr>
        <p:spPr>
          <a:xfrm>
            <a:off x="2171278" y="914099"/>
            <a:ext cx="174587" cy="207997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457BA33D-02A7-BA3C-B1B7-52C77F6F0D67}"/>
              </a:ext>
            </a:extLst>
          </p:cNvPr>
          <p:cNvSpPr/>
          <p:nvPr/>
        </p:nvSpPr>
        <p:spPr>
          <a:xfrm>
            <a:off x="3212055" y="4564414"/>
            <a:ext cx="174587" cy="42539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08A96D5-39B5-FF96-4FE8-4C902370730E}"/>
              </a:ext>
            </a:extLst>
          </p:cNvPr>
          <p:cNvSpPr/>
          <p:nvPr/>
        </p:nvSpPr>
        <p:spPr>
          <a:xfrm>
            <a:off x="4262176" y="4559877"/>
            <a:ext cx="174587" cy="425393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18725A-7E70-8EAD-EFBB-1CB17A6E743C}"/>
              </a:ext>
            </a:extLst>
          </p:cNvPr>
          <p:cNvSpPr txBox="1"/>
          <p:nvPr/>
        </p:nvSpPr>
        <p:spPr>
          <a:xfrm>
            <a:off x="3026741" y="4974366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Instr2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9C0760-4C10-249A-3344-462871582865}"/>
              </a:ext>
            </a:extLst>
          </p:cNvPr>
          <p:cNvSpPr txBox="1"/>
          <p:nvPr/>
        </p:nvSpPr>
        <p:spPr>
          <a:xfrm>
            <a:off x="4085060" y="4974884"/>
            <a:ext cx="54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Instr1</a:t>
            </a:r>
          </a:p>
        </p:txBody>
      </p:sp>
    </p:spTree>
    <p:extLst>
      <p:ext uri="{BB962C8B-B14F-4D97-AF65-F5344CB8AC3E}">
        <p14:creationId xmlns:p14="http://schemas.microsoft.com/office/powerpoint/2010/main" val="10781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C330E8-F46A-F74C-65A2-88A886A57990}"/>
              </a:ext>
            </a:extLst>
          </p:cNvPr>
          <p:cNvSpPr/>
          <p:nvPr/>
        </p:nvSpPr>
        <p:spPr>
          <a:xfrm>
            <a:off x="1658139" y="938898"/>
            <a:ext cx="1102774" cy="38800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FTA Bus Slave Interface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9D90CE-5C09-A51B-09FE-C4C3EFEAF030}"/>
              </a:ext>
            </a:extLst>
          </p:cNvPr>
          <p:cNvSpPr/>
          <p:nvPr/>
        </p:nvSpPr>
        <p:spPr>
          <a:xfrm>
            <a:off x="3305417" y="2058993"/>
            <a:ext cx="1248998" cy="656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Space Registers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A7EB36-51F7-E470-8514-76748C36BE79}"/>
              </a:ext>
            </a:extLst>
          </p:cNvPr>
          <p:cNvSpPr/>
          <p:nvPr/>
        </p:nvSpPr>
        <p:spPr>
          <a:xfrm>
            <a:off x="5216280" y="946536"/>
            <a:ext cx="1102774" cy="1075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Timing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3523C-F8D2-A15F-ADA4-088A49B8F1BD}"/>
              </a:ext>
            </a:extLst>
          </p:cNvPr>
          <p:cNvSpPr/>
          <p:nvPr/>
        </p:nvSpPr>
        <p:spPr>
          <a:xfrm>
            <a:off x="3305418" y="929182"/>
            <a:ext cx="1248998" cy="46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Locked Timing Registers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4F3AE-A8F8-42FD-E930-FECF995BDE23}"/>
              </a:ext>
            </a:extLst>
          </p:cNvPr>
          <p:cNvSpPr/>
          <p:nvPr/>
        </p:nvSpPr>
        <p:spPr>
          <a:xfrm>
            <a:off x="3305417" y="1394569"/>
            <a:ext cx="1248997" cy="465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Registers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AA6253-CEA4-AEDA-6D89-8725732BC03B}"/>
              </a:ext>
            </a:extLst>
          </p:cNvPr>
          <p:cNvSpPr/>
          <p:nvPr/>
        </p:nvSpPr>
        <p:spPr>
          <a:xfrm>
            <a:off x="3305417" y="3065171"/>
            <a:ext cx="1248997" cy="561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Base Address Registers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7CF0-297C-23E4-8927-168DD3E7E610}"/>
              </a:ext>
            </a:extLst>
          </p:cNvPr>
          <p:cNvSpPr/>
          <p:nvPr/>
        </p:nvSpPr>
        <p:spPr>
          <a:xfrm>
            <a:off x="7268335" y="3293758"/>
            <a:ext cx="1102774" cy="10870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Page Mapper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7BF6E-CF80-BA99-9D45-D0C62D426197}"/>
              </a:ext>
            </a:extLst>
          </p:cNvPr>
          <p:cNvSpPr/>
          <p:nvPr/>
        </p:nvSpPr>
        <p:spPr>
          <a:xfrm>
            <a:off x="5216280" y="2264467"/>
            <a:ext cx="1102774" cy="34417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FTA Bus Master Interface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62AC2F-9FB3-2017-66A2-B7B2DA9209BC}"/>
              </a:ext>
            </a:extLst>
          </p:cNvPr>
          <p:cNvSpPr/>
          <p:nvPr/>
        </p:nvSpPr>
        <p:spPr>
          <a:xfrm>
            <a:off x="3305418" y="3976099"/>
            <a:ext cx="1248996" cy="842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Lookup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775D32-715B-80A9-A94B-CB1D717D0A23}"/>
              </a:ext>
            </a:extLst>
          </p:cNvPr>
          <p:cNvSpPr/>
          <p:nvPr/>
        </p:nvSpPr>
        <p:spPr>
          <a:xfrm>
            <a:off x="3305417" y="5790818"/>
            <a:ext cx="1248996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Scan </a:t>
            </a:r>
            <a:r>
              <a:rPr lang="en-CA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en-CA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2FAE64-D3FB-4B74-9BC4-FF4D898BF656}"/>
              </a:ext>
            </a:extLst>
          </p:cNvPr>
          <p:cNvSpPr/>
          <p:nvPr/>
        </p:nvSpPr>
        <p:spPr>
          <a:xfrm>
            <a:off x="3305417" y="6142510"/>
            <a:ext cx="1248996" cy="351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Scan </a:t>
            </a:r>
            <a:r>
              <a:rPr lang="en-CA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endParaRPr lang="en-CA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91A0A1-8CE8-F2A3-5CEE-8DDACC0B96AD}"/>
              </a:ext>
            </a:extLst>
          </p:cNvPr>
          <p:cNvCxnSpPr/>
          <p:nvPr/>
        </p:nvCxnSpPr>
        <p:spPr>
          <a:xfrm>
            <a:off x="6319054" y="1129813"/>
            <a:ext cx="4861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E288F2-6848-DC93-C21F-2204C8006413}"/>
              </a:ext>
            </a:extLst>
          </p:cNvPr>
          <p:cNvCxnSpPr/>
          <p:nvPr/>
        </p:nvCxnSpPr>
        <p:spPr>
          <a:xfrm>
            <a:off x="6319054" y="1312986"/>
            <a:ext cx="4861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CC2CF5-3D75-8BE1-2ECD-7A6AD61083D2}"/>
              </a:ext>
            </a:extLst>
          </p:cNvPr>
          <p:cNvCxnSpPr/>
          <p:nvPr/>
        </p:nvCxnSpPr>
        <p:spPr>
          <a:xfrm>
            <a:off x="6315634" y="1502021"/>
            <a:ext cx="4861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4AF022-B1EA-A228-19C9-1B9DA7698CD7}"/>
              </a:ext>
            </a:extLst>
          </p:cNvPr>
          <p:cNvSpPr txBox="1"/>
          <p:nvPr/>
        </p:nvSpPr>
        <p:spPr>
          <a:xfrm>
            <a:off x="6908742" y="9388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hSync</a:t>
            </a:r>
            <a:endParaRPr lang="en-CA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71218-2CA6-3816-A0E1-A62E736C6CA5}"/>
              </a:ext>
            </a:extLst>
          </p:cNvPr>
          <p:cNvSpPr txBox="1"/>
          <p:nvPr/>
        </p:nvSpPr>
        <p:spPr>
          <a:xfrm>
            <a:off x="6908742" y="117448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/>
              <a:t>vSync</a:t>
            </a:r>
            <a:endParaRPr lang="en-CA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D30B91-2533-3441-BB55-EEB75F33AA11}"/>
              </a:ext>
            </a:extLst>
          </p:cNvPr>
          <p:cNvSpPr txBox="1"/>
          <p:nvPr/>
        </p:nvSpPr>
        <p:spPr>
          <a:xfrm>
            <a:off x="6905322" y="139249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blank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2C14798-1135-12C4-8874-99F54980B9D8}"/>
              </a:ext>
            </a:extLst>
          </p:cNvPr>
          <p:cNvSpPr/>
          <p:nvPr/>
        </p:nvSpPr>
        <p:spPr>
          <a:xfrm>
            <a:off x="6315634" y="3495062"/>
            <a:ext cx="952701" cy="5792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A16 to 26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FF72AFB-D5AB-B0F7-A16C-7D35BECA4C85}"/>
              </a:ext>
            </a:extLst>
          </p:cNvPr>
          <p:cNvSpPr/>
          <p:nvPr/>
        </p:nvSpPr>
        <p:spPr>
          <a:xfrm>
            <a:off x="6315635" y="4493927"/>
            <a:ext cx="3048174" cy="5792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A0 to 15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DB0F5F5-E72C-F266-FE6B-1961D783143A}"/>
              </a:ext>
            </a:extLst>
          </p:cNvPr>
          <p:cNvSpPr/>
          <p:nvPr/>
        </p:nvSpPr>
        <p:spPr>
          <a:xfrm>
            <a:off x="8373107" y="3499986"/>
            <a:ext cx="952701" cy="5792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A16 to 31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CA3CCAA-E3F9-31D1-188E-AC0B96F3A56A}"/>
              </a:ext>
            </a:extLst>
          </p:cNvPr>
          <p:cNvSpPr/>
          <p:nvPr/>
        </p:nvSpPr>
        <p:spPr>
          <a:xfrm>
            <a:off x="6315634" y="2619188"/>
            <a:ext cx="2950410" cy="5792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C4AD7736-AF1A-EB71-A5AF-64B2E778CAA2}"/>
              </a:ext>
            </a:extLst>
          </p:cNvPr>
          <p:cNvSpPr/>
          <p:nvPr/>
        </p:nvSpPr>
        <p:spPr>
          <a:xfrm>
            <a:off x="6315634" y="5140292"/>
            <a:ext cx="3010174" cy="56591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128-bit Data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8A306181-13C1-3D29-BEA4-8DFF33637947}"/>
              </a:ext>
            </a:extLst>
          </p:cNvPr>
          <p:cNvSpPr/>
          <p:nvPr/>
        </p:nvSpPr>
        <p:spPr>
          <a:xfrm>
            <a:off x="2778203" y="2242601"/>
            <a:ext cx="527214" cy="247455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8FE943D1-4E6F-0742-9CB3-AE36AADFF1E1}"/>
              </a:ext>
            </a:extLst>
          </p:cNvPr>
          <p:cNvSpPr/>
          <p:nvPr/>
        </p:nvSpPr>
        <p:spPr>
          <a:xfrm>
            <a:off x="2770094" y="1490663"/>
            <a:ext cx="527214" cy="247455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5600B0B0-63C3-05CF-CA45-58374329FDCF}"/>
              </a:ext>
            </a:extLst>
          </p:cNvPr>
          <p:cNvSpPr/>
          <p:nvPr/>
        </p:nvSpPr>
        <p:spPr>
          <a:xfrm>
            <a:off x="2770241" y="1054764"/>
            <a:ext cx="527214" cy="247455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18A85042-577C-4D97-8D6E-2EDC384F8912}"/>
              </a:ext>
            </a:extLst>
          </p:cNvPr>
          <p:cNvSpPr/>
          <p:nvPr/>
        </p:nvSpPr>
        <p:spPr>
          <a:xfrm>
            <a:off x="2757052" y="3214359"/>
            <a:ext cx="527214" cy="247455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D40FF635-4C6C-4FF5-9913-DE1C70A3F0FF}"/>
              </a:ext>
            </a:extLst>
          </p:cNvPr>
          <p:cNvSpPr/>
          <p:nvPr/>
        </p:nvSpPr>
        <p:spPr>
          <a:xfrm>
            <a:off x="2769558" y="4242311"/>
            <a:ext cx="527214" cy="247455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6F6103D7-E756-6D02-B9C3-AAF01C830BF1}"/>
              </a:ext>
            </a:extLst>
          </p:cNvPr>
          <p:cNvSpPr/>
          <p:nvPr/>
        </p:nvSpPr>
        <p:spPr>
          <a:xfrm>
            <a:off x="358427" y="3528127"/>
            <a:ext cx="1282422" cy="565916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64-bit Data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98B2D4F-E491-E431-878B-9FDC7BB3920B}"/>
              </a:ext>
            </a:extLst>
          </p:cNvPr>
          <p:cNvSpPr/>
          <p:nvPr/>
        </p:nvSpPr>
        <p:spPr>
          <a:xfrm>
            <a:off x="377428" y="2775555"/>
            <a:ext cx="1282422" cy="5792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32-bit Address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656FA72B-110B-3B78-0A35-140DCF2A2A7A}"/>
              </a:ext>
            </a:extLst>
          </p:cNvPr>
          <p:cNvSpPr/>
          <p:nvPr/>
        </p:nvSpPr>
        <p:spPr>
          <a:xfrm>
            <a:off x="375717" y="2090180"/>
            <a:ext cx="1282422" cy="5792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314637-52AA-E010-DE0F-B8B1892D6335}"/>
              </a:ext>
            </a:extLst>
          </p:cNvPr>
          <p:cNvSpPr/>
          <p:nvPr/>
        </p:nvSpPr>
        <p:spPr>
          <a:xfrm>
            <a:off x="3296772" y="4964446"/>
            <a:ext cx="1248996" cy="561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Processing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AA6E1C5C-A88E-327B-6168-5EBD6AB7C683}"/>
              </a:ext>
            </a:extLst>
          </p:cNvPr>
          <p:cNvSpPr/>
          <p:nvPr/>
        </p:nvSpPr>
        <p:spPr>
          <a:xfrm>
            <a:off x="4562379" y="1028057"/>
            <a:ext cx="653901" cy="2676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22FCE5F-9C1B-C6ED-ECD1-00A518DE0577}"/>
              </a:ext>
            </a:extLst>
          </p:cNvPr>
          <p:cNvSpPr/>
          <p:nvPr/>
        </p:nvSpPr>
        <p:spPr>
          <a:xfrm>
            <a:off x="4554413" y="1470481"/>
            <a:ext cx="653901" cy="2676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1AFEC48-1FB2-8BF1-3532-585A04381DB1}"/>
              </a:ext>
            </a:extLst>
          </p:cNvPr>
          <p:cNvSpPr/>
          <p:nvPr/>
        </p:nvSpPr>
        <p:spPr>
          <a:xfrm>
            <a:off x="4558642" y="3194177"/>
            <a:ext cx="653901" cy="26763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A67F7D41-E2D6-7CF9-12D2-E7248C3D0D73}"/>
              </a:ext>
            </a:extLst>
          </p:cNvPr>
          <p:cNvSpPr/>
          <p:nvPr/>
        </p:nvSpPr>
        <p:spPr>
          <a:xfrm>
            <a:off x="4554412" y="5002958"/>
            <a:ext cx="661867" cy="484632"/>
          </a:xfrm>
          <a:prstGeom prst="lef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1E372C4-D4DE-5C5C-D207-AD0F9E09FB2B}"/>
              </a:ext>
            </a:extLst>
          </p:cNvPr>
          <p:cNvSpPr/>
          <p:nvPr/>
        </p:nvSpPr>
        <p:spPr>
          <a:xfrm>
            <a:off x="3815763" y="4818996"/>
            <a:ext cx="180341" cy="14545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6DE28AC1-E87E-7F83-9AE1-8D6E3D440C3C}"/>
              </a:ext>
            </a:extLst>
          </p:cNvPr>
          <p:cNvSpPr/>
          <p:nvPr/>
        </p:nvSpPr>
        <p:spPr>
          <a:xfrm>
            <a:off x="3815763" y="5526102"/>
            <a:ext cx="180341" cy="26471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CF6401C-043C-78EA-56D1-22EE2852B139}"/>
              </a:ext>
            </a:extLst>
          </p:cNvPr>
          <p:cNvSpPr/>
          <p:nvPr/>
        </p:nvSpPr>
        <p:spPr>
          <a:xfrm>
            <a:off x="4554412" y="5849952"/>
            <a:ext cx="4771395" cy="5792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</a:rPr>
              <a:t>RGB 10,10,10 Video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D65E07-8DD4-F306-CBD1-55AC6133BA65}"/>
              </a:ext>
            </a:extLst>
          </p:cNvPr>
          <p:cNvCxnSpPr>
            <a:cxnSpLocks/>
          </p:cNvCxnSpPr>
          <p:nvPr/>
        </p:nvCxnSpPr>
        <p:spPr>
          <a:xfrm flipH="1">
            <a:off x="6251331" y="2435469"/>
            <a:ext cx="540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1296559-2C25-65BA-BB5D-BFB51AB9C4BD}"/>
              </a:ext>
            </a:extLst>
          </p:cNvPr>
          <p:cNvSpPr txBox="1"/>
          <p:nvPr/>
        </p:nvSpPr>
        <p:spPr>
          <a:xfrm>
            <a:off x="238842" y="991313"/>
            <a:ext cx="1252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Bus Slave Clock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808176-B749-2C66-3D7F-9D61362B3A61}"/>
              </a:ext>
            </a:extLst>
          </p:cNvPr>
          <p:cNvCxnSpPr>
            <a:cxnSpLocks/>
          </p:cNvCxnSpPr>
          <p:nvPr/>
        </p:nvCxnSpPr>
        <p:spPr>
          <a:xfrm>
            <a:off x="5767667" y="575896"/>
            <a:ext cx="0" cy="452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1D2E56-68D2-8624-7BDC-54258BD5960D}"/>
              </a:ext>
            </a:extLst>
          </p:cNvPr>
          <p:cNvCxnSpPr/>
          <p:nvPr/>
        </p:nvCxnSpPr>
        <p:spPr>
          <a:xfrm>
            <a:off x="5767754" y="716573"/>
            <a:ext cx="400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71BAE1-5909-FC6E-6C86-9970BA3B9476}"/>
              </a:ext>
            </a:extLst>
          </p:cNvPr>
          <p:cNvSpPr txBox="1"/>
          <p:nvPr/>
        </p:nvSpPr>
        <p:spPr>
          <a:xfrm>
            <a:off x="4649590" y="372894"/>
            <a:ext cx="1518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Video Timing Clock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B323CFC-90DC-441A-A23C-68AA623E592E}"/>
              </a:ext>
            </a:extLst>
          </p:cNvPr>
          <p:cNvCxnSpPr>
            <a:cxnSpLocks/>
          </p:cNvCxnSpPr>
          <p:nvPr/>
        </p:nvCxnSpPr>
        <p:spPr>
          <a:xfrm>
            <a:off x="1258089" y="1186209"/>
            <a:ext cx="4695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4DD16B4-C5FF-12C4-1A27-15DD07092615}"/>
              </a:ext>
            </a:extLst>
          </p:cNvPr>
          <p:cNvSpPr txBox="1"/>
          <p:nvPr/>
        </p:nvSpPr>
        <p:spPr>
          <a:xfrm>
            <a:off x="6736033" y="2240486"/>
            <a:ext cx="1252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Bus Master Clock</a:t>
            </a:r>
          </a:p>
        </p:txBody>
      </p:sp>
    </p:spTree>
    <p:extLst>
      <p:ext uri="{BB962C8B-B14F-4D97-AF65-F5344CB8AC3E}">
        <p14:creationId xmlns:p14="http://schemas.microsoft.com/office/powerpoint/2010/main" val="105542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21469</TotalTime>
  <Words>417</Words>
  <Application>Microsoft Office PowerPoint</Application>
  <PresentationFormat>Widescreen</PresentationFormat>
  <Paragraphs>216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System Diagram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Finch</dc:creator>
  <cp:lastModifiedBy>Robert Finch</cp:lastModifiedBy>
  <cp:revision>18</cp:revision>
  <dcterms:created xsi:type="dcterms:W3CDTF">2023-03-12T03:29:34Z</dcterms:created>
  <dcterms:modified xsi:type="dcterms:W3CDTF">2023-06-19T02:44:43Z</dcterms:modified>
</cp:coreProperties>
</file>