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FC8E-5A7D-41A0-828F-8A0EB9EDB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EC0FE-4D4A-407B-9848-D8857CCC0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BA3EF-8887-4A0A-8326-EC1885AA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78C-0A46-43BC-94F2-E37BCE724B26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F3FB-564B-43C8-8E53-A05123CD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6FB2-22FD-4266-9EC5-23009AEF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91FF-6750-455A-8952-E2E84AA6C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5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ED7A-F14B-4C3E-83F0-985AA004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0ACB5-2300-4279-91B3-129663391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A8180-3B30-4048-A5B8-3AFF5725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78C-0A46-43BC-94F2-E37BCE724B26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A875-7FDC-421B-A57E-2B2977F7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DA98-6D70-4D86-A9C7-9FD04E3A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91FF-6750-455A-8952-E2E84AA6C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09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8DC6A-AF3D-400F-A283-BC82964C5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A0C02-A064-47C1-B078-340366898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13A66-23EB-4DFF-AB3A-E8D04D85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78C-0A46-43BC-94F2-E37BCE724B26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8263-2F76-4E04-A708-7B295E23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85D1-8938-41B6-81E2-E9DCF862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91FF-6750-455A-8952-E2E84AA6C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6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8719-0843-45FA-BB2D-5532D846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7DF3-9429-4A4C-BDA0-D62AA8A1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7446-883A-4066-8718-60217E75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78C-0A46-43BC-94F2-E37BCE724B26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9EB5-AF98-485C-AEFF-A1D1F015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A36D-00E5-4A6E-BCF6-26AD63C8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91FF-6750-455A-8952-E2E84AA6C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21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7066-5737-4E22-A6D7-FB0DB6E2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D019-8123-49B7-90A4-FE50925E2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107D-B44F-4977-8176-0FAB5728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78C-0A46-43BC-94F2-E37BCE724B26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48B1-6AF2-4939-B6AA-B8FA4D77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6EBC-918D-4007-B218-6494C40B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91FF-6750-455A-8952-E2E84AA6C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23F2-7FB8-4F14-B2D9-83DABE90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D80F-24D1-45AB-A77E-48DC60230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4CC14-907A-4204-8552-03A2E4FC6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130E-175B-4E0C-8CDD-C7F3615D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78C-0A46-43BC-94F2-E37BCE724B26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8AF6B-E637-466D-9898-59F6100B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C490A-4775-43CE-9687-685F1D2E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91FF-6750-455A-8952-E2E84AA6C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8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2F7D-73AD-444B-B61A-5B04183F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6DF7-7E54-491F-A4D6-5233B4A2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014F5-7867-434E-A7A1-0472A48A2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F509D-36AF-48C2-A22F-5CDD44FF6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24C1-D50C-4A7A-9E0D-0AF743740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5B350-9F15-495D-9ADF-07D925C0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78C-0A46-43BC-94F2-E37BCE724B26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6EA05-C0F4-4558-BDCE-279533C9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435EE-E5D0-4E7E-A1BD-B93FBE8A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91FF-6750-455A-8952-E2E84AA6C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8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E647-D37B-4406-A92D-B63B2D78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4A65E-99D1-4E5E-88B2-5CFFDFF0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78C-0A46-43BC-94F2-E37BCE724B26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C4DB1-7BAA-4A11-9391-084971BF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25C21-D50F-4D68-BE34-3DB87C83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91FF-6750-455A-8952-E2E84AA6C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53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14A34-6E7F-4871-9DA4-C9475FB3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78C-0A46-43BC-94F2-E37BCE724B26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C3853-74FA-4B21-9FFF-AC18CAE7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D4B7D-046F-416D-8C8D-11AB4A5E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91FF-6750-455A-8952-E2E84AA6C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48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F912-5908-47C5-A27B-D3B93FEE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E9A3-BFE7-4FEA-AAA7-F4EFD9DE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58949-8097-4772-B1E8-6B2B7FFB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A91AE-EEA9-472C-9791-4ABA9C2B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78C-0A46-43BC-94F2-E37BCE724B26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2C280-3149-4A39-BCDD-F677250C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C3018-D22A-4043-8576-C0719F38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91FF-6750-455A-8952-E2E84AA6C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01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64AB-963F-481A-B1EA-083ABEC6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C0E0A-C227-48F4-9882-5FBD9A254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B7178-5DDB-40B2-8BE4-A9AAE2604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4ED39-F76C-4891-8F54-50D33EDA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78C-0A46-43BC-94F2-E37BCE724B26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0168F-16E9-4359-9D17-59175631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5DFD5-CFAE-4071-9673-718DB8F4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B91FF-6750-455A-8952-E2E84AA6C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29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F627B-444E-4809-BDB6-274AB9AB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C99EF-8753-4AEC-BE39-1751125F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28F5-BCBA-4009-90FD-BF0739186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D78C-0A46-43BC-94F2-E37BCE724B26}" type="datetimeFigureOut">
              <a:rPr lang="en-CA" smtClean="0"/>
              <a:t>2018-09-22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F0E9-A616-471B-A2CE-93A1C63D2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4CA4-28BF-4474-856A-8858C5FC2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B91FF-6750-455A-8952-E2E84AA6C8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99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4C598DD-A337-4CEE-8D2B-488B45CCF37B}"/>
              </a:ext>
            </a:extLst>
          </p:cNvPr>
          <p:cNvSpPr/>
          <p:nvPr/>
        </p:nvSpPr>
        <p:spPr>
          <a:xfrm>
            <a:off x="782800" y="961844"/>
            <a:ext cx="3958837" cy="5205244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Update Side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88A10-6FA3-4B10-A99C-26B912CE430F}"/>
              </a:ext>
            </a:extLst>
          </p:cNvPr>
          <p:cNvSpPr/>
          <p:nvPr/>
        </p:nvSpPr>
        <p:spPr>
          <a:xfrm flipH="1">
            <a:off x="4741637" y="961844"/>
            <a:ext cx="1852226" cy="67202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5315BD-5B09-4660-99BD-46BB6F6562A5}"/>
              </a:ext>
            </a:extLst>
          </p:cNvPr>
          <p:cNvSpPr/>
          <p:nvPr/>
        </p:nvSpPr>
        <p:spPr>
          <a:xfrm>
            <a:off x="4861817" y="1723223"/>
            <a:ext cx="1539339" cy="275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Display</a:t>
            </a:r>
          </a:p>
          <a:p>
            <a:pPr algn="ctr"/>
            <a:r>
              <a:rPr lang="en-CA" dirty="0"/>
              <a:t>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B6932-7007-4FBE-8D44-BEA93B06CD42}"/>
              </a:ext>
            </a:extLst>
          </p:cNvPr>
          <p:cNvSpPr/>
          <p:nvPr/>
        </p:nvSpPr>
        <p:spPr>
          <a:xfrm>
            <a:off x="1207429" y="1641799"/>
            <a:ext cx="1088571" cy="107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Register Set / Bus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F12D5D-B292-4F58-8864-390EB85FB666}"/>
              </a:ext>
            </a:extLst>
          </p:cNvPr>
          <p:cNvSpPr/>
          <p:nvPr/>
        </p:nvSpPr>
        <p:spPr>
          <a:xfrm>
            <a:off x="7085276" y="1502993"/>
            <a:ext cx="1225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Scan Address Generator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F98FD-1B02-4557-AB2D-DED5B5DE99A8}"/>
              </a:ext>
            </a:extLst>
          </p:cNvPr>
          <p:cNvSpPr/>
          <p:nvPr/>
        </p:nvSpPr>
        <p:spPr>
          <a:xfrm>
            <a:off x="7085276" y="3869266"/>
            <a:ext cx="12254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Cursor / Sprite Logic</a:t>
            </a:r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6A94ECCC-45C5-4B80-AE5F-C43DD99DE581}"/>
              </a:ext>
            </a:extLst>
          </p:cNvPr>
          <p:cNvSpPr/>
          <p:nvPr/>
        </p:nvSpPr>
        <p:spPr>
          <a:xfrm rot="16200000">
            <a:off x="8651232" y="2800942"/>
            <a:ext cx="914400" cy="612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/>
              <a:t>FIFO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E43447-862D-4CED-83E1-8745845F5AD5}"/>
              </a:ext>
            </a:extLst>
          </p:cNvPr>
          <p:cNvSpPr/>
          <p:nvPr/>
        </p:nvSpPr>
        <p:spPr>
          <a:xfrm>
            <a:off x="9906168" y="2800478"/>
            <a:ext cx="612648" cy="601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RGB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C6EB68-E69B-4537-9822-44271476C375}"/>
              </a:ext>
            </a:extLst>
          </p:cNvPr>
          <p:cNvCxnSpPr/>
          <p:nvPr/>
        </p:nvCxnSpPr>
        <p:spPr>
          <a:xfrm>
            <a:off x="9414756" y="3101044"/>
            <a:ext cx="49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194552-BC5B-4B7B-8C3D-FA28C8CBA38C}"/>
              </a:ext>
            </a:extLst>
          </p:cNvPr>
          <p:cNvCxnSpPr>
            <a:cxnSpLocks/>
          </p:cNvCxnSpPr>
          <p:nvPr/>
        </p:nvCxnSpPr>
        <p:spPr>
          <a:xfrm flipH="1">
            <a:off x="6401156" y="2180425"/>
            <a:ext cx="68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10920-4038-49A5-9C23-6E652A345424}"/>
              </a:ext>
            </a:extLst>
          </p:cNvPr>
          <p:cNvSpPr/>
          <p:nvPr/>
        </p:nvSpPr>
        <p:spPr>
          <a:xfrm>
            <a:off x="8957556" y="9951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Sync</a:t>
            </a:r>
          </a:p>
          <a:p>
            <a:pPr algn="ctr"/>
            <a:r>
              <a:rPr lang="en-CA" sz="1200" dirty="0"/>
              <a:t>Generator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B37768-43EE-46D9-9E35-AF7F1AC5AC11}"/>
              </a:ext>
            </a:extLst>
          </p:cNvPr>
          <p:cNvSpPr/>
          <p:nvPr/>
        </p:nvSpPr>
        <p:spPr>
          <a:xfrm>
            <a:off x="3020110" y="2988733"/>
            <a:ext cx="1117600" cy="1490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Blitter</a:t>
            </a:r>
          </a:p>
          <a:p>
            <a:pPr algn="ctr"/>
            <a:r>
              <a:rPr lang="en-CA" dirty="0"/>
              <a:t>DMA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70BAD4-DA53-4FC6-A812-D2AE7A63AB75}"/>
              </a:ext>
            </a:extLst>
          </p:cNvPr>
          <p:cNvCxnSpPr>
            <a:cxnSpLocks/>
          </p:cNvCxnSpPr>
          <p:nvPr/>
        </p:nvCxnSpPr>
        <p:spPr>
          <a:xfrm flipH="1">
            <a:off x="6401156" y="4169448"/>
            <a:ext cx="684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93FDD5-1609-4EEF-B4BD-33F42C72A33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697986" y="2417393"/>
            <a:ext cx="0" cy="145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83BA03-23F5-4643-B191-049226FE46D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401156" y="3101044"/>
            <a:ext cx="2400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D388A69-4C93-4D2C-8406-11E2141E8636}"/>
              </a:ext>
            </a:extLst>
          </p:cNvPr>
          <p:cNvSpPr/>
          <p:nvPr/>
        </p:nvSpPr>
        <p:spPr>
          <a:xfrm>
            <a:off x="3020110" y="1723225"/>
            <a:ext cx="1117598" cy="1064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Copper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43133E-DAB0-4263-9B5E-0108062AA57F}"/>
              </a:ext>
            </a:extLst>
          </p:cNvPr>
          <p:cNvSpPr/>
          <p:nvPr/>
        </p:nvSpPr>
        <p:spPr>
          <a:xfrm>
            <a:off x="3020109" y="4680254"/>
            <a:ext cx="1117599" cy="102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Audio DMA  Logic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3F28C5-8359-49F9-8841-A0D7CD607012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137708" y="2255285"/>
            <a:ext cx="69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9CA5B4-0563-48C6-B148-F606E7797638}"/>
              </a:ext>
            </a:extLst>
          </p:cNvPr>
          <p:cNvCxnSpPr>
            <a:cxnSpLocks/>
          </p:cNvCxnSpPr>
          <p:nvPr/>
        </p:nvCxnSpPr>
        <p:spPr>
          <a:xfrm flipH="1">
            <a:off x="2296000" y="2255285"/>
            <a:ext cx="724110" cy="1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6702E1-CAF5-456D-8F44-944A8FD4330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37710" y="3733800"/>
            <a:ext cx="696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4FBC03-79E9-464A-83C3-05C40AFB03C8}"/>
              </a:ext>
            </a:extLst>
          </p:cNvPr>
          <p:cNvCxnSpPr>
            <a:cxnSpLocks/>
          </p:cNvCxnSpPr>
          <p:nvPr/>
        </p:nvCxnSpPr>
        <p:spPr>
          <a:xfrm flipV="1">
            <a:off x="4137708" y="4932019"/>
            <a:ext cx="988204" cy="7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1C9CDD-9FA0-4361-B714-778D853E7219}"/>
              </a:ext>
            </a:extLst>
          </p:cNvPr>
          <p:cNvCxnSpPr/>
          <p:nvPr/>
        </p:nvCxnSpPr>
        <p:spPr>
          <a:xfrm flipV="1">
            <a:off x="5125912" y="4470932"/>
            <a:ext cx="0" cy="46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8288E9-FDED-4310-A188-8D230B866CEF}"/>
              </a:ext>
            </a:extLst>
          </p:cNvPr>
          <p:cNvCxnSpPr/>
          <p:nvPr/>
        </p:nvCxnSpPr>
        <p:spPr>
          <a:xfrm>
            <a:off x="4068480" y="5404298"/>
            <a:ext cx="1128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4727D9A-83F9-4426-AF29-7F4670F6F5F6}"/>
              </a:ext>
            </a:extLst>
          </p:cNvPr>
          <p:cNvSpPr/>
          <p:nvPr/>
        </p:nvSpPr>
        <p:spPr>
          <a:xfrm>
            <a:off x="5186079" y="5099755"/>
            <a:ext cx="787759" cy="601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Audio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136DCD-D916-43C4-9A8A-01C50AD2095A}"/>
              </a:ext>
            </a:extLst>
          </p:cNvPr>
          <p:cNvCxnSpPr/>
          <p:nvPr/>
        </p:nvCxnSpPr>
        <p:spPr>
          <a:xfrm flipH="1">
            <a:off x="755059" y="2180425"/>
            <a:ext cx="452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3EE20A8-60D1-49F0-92A3-721752EB4679}"/>
              </a:ext>
            </a:extLst>
          </p:cNvPr>
          <p:cNvSpPr/>
          <p:nvPr/>
        </p:nvSpPr>
        <p:spPr>
          <a:xfrm>
            <a:off x="6593863" y="961844"/>
            <a:ext cx="3312305" cy="3970175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Display Side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58E015-0EE8-4122-922E-6C5D113254F3}"/>
              </a:ext>
            </a:extLst>
          </p:cNvPr>
          <p:cNvSpPr/>
          <p:nvPr/>
        </p:nvSpPr>
        <p:spPr>
          <a:xfrm>
            <a:off x="1215345" y="2941806"/>
            <a:ext cx="10806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Command Queue</a:t>
            </a:r>
          </a:p>
        </p:txBody>
      </p:sp>
    </p:spTree>
    <p:extLst>
      <p:ext uri="{BB962C8B-B14F-4D97-AF65-F5344CB8AC3E}">
        <p14:creationId xmlns:p14="http://schemas.microsoft.com/office/powerpoint/2010/main" val="169059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Finch</dc:creator>
  <cp:lastModifiedBy>Robert</cp:lastModifiedBy>
  <cp:revision>3</cp:revision>
  <dcterms:created xsi:type="dcterms:W3CDTF">2017-12-08T22:57:34Z</dcterms:created>
  <dcterms:modified xsi:type="dcterms:W3CDTF">2018-09-22T20:30:54Z</dcterms:modified>
</cp:coreProperties>
</file>