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2FFD1-AC2F-42A7-BCF0-30900A4085D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116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7AF98-9DE9-408F-9849-86F40F7E7AB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7844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9E578-7AE7-4891-8517-DDE622C57A8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319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D1E9A-C8D1-4123-AB7C-757A2FFD850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059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EDEAE-0AE5-44A1-92DD-E19D5FD216C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7613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C484D-F011-4F1C-9C00-7EF09C9A991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9276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F5B2-9588-4C8D-A976-17583C36B92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83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4E9E4-B258-44E1-A693-E87D750A5C8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929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792C2-973C-41D0-BEEE-F6413E5C090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3267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52FDA-9D2E-4A65-838F-5288FDB48D4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294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0FBE7-B8BF-48AE-AB24-1E907C8B844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0575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6CE1052-A02A-4411-A299-050633B1843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3550" y="333375"/>
            <a:ext cx="7772400" cy="1150938"/>
          </a:xfrm>
        </p:spPr>
        <p:txBody>
          <a:bodyPr/>
          <a:lstStyle/>
          <a:p>
            <a:pPr algn="l" eaLnBrk="1" hangingPunct="1"/>
            <a:r>
              <a:rPr lang="en-CA" altLang="en-US" dirty="0" smtClean="0"/>
              <a:t>DSD9_TextController</a:t>
            </a:r>
            <a:endParaRPr lang="en-CA" altLang="en-US" dirty="0" smtClean="0"/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684213" y="1916113"/>
            <a:ext cx="71278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7596188" y="16811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/>
              <a:t>0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684213" y="1643063"/>
            <a:ext cx="382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/>
              <a:t>31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5653088" y="1701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/>
              <a:t>8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5868988" y="1701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/>
              <a:t>7</a:t>
            </a:r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>
            <a:off x="5653088" y="19177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5370513" y="1681163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/>
              <a:t>10</a:t>
            </a:r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5724525" y="1989138"/>
            <a:ext cx="2160588" cy="360362"/>
          </a:xfrm>
          <a:prstGeom prst="rect">
            <a:avLst/>
          </a:prstGeom>
          <a:solidFill>
            <a:srgbClr val="FFCC99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9" name="Rectangle 13" descr="Outlined diamond"/>
          <p:cNvSpPr>
            <a:spLocks noChangeArrowheads="1"/>
          </p:cNvSpPr>
          <p:nvPr/>
        </p:nvSpPr>
        <p:spPr bwMode="auto">
          <a:xfrm>
            <a:off x="684213" y="2024063"/>
            <a:ext cx="576262" cy="360362"/>
          </a:xfrm>
          <a:prstGeom prst="rect">
            <a:avLst/>
          </a:prstGeom>
          <a:pattFill prst="openDmnd">
            <a:fgClr>
              <a:srgbClr val="FFCC99">
                <a:alpha val="30980"/>
              </a:srgbClr>
            </a:fgClr>
            <a:bgClr>
              <a:schemeClr val="bg1">
                <a:alpha val="3098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5724525" y="2349500"/>
            <a:ext cx="2160588" cy="2808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4k x 9</a:t>
            </a:r>
          </a:p>
          <a:p>
            <a:pPr algn="ctr" eaLnBrk="1" hangingPunct="1"/>
            <a:r>
              <a:rPr lang="en-CA" altLang="en-US"/>
              <a:t>Text Character</a:t>
            </a:r>
          </a:p>
        </p:txBody>
      </p:sp>
      <p:sp>
        <p:nvSpPr>
          <p:cNvPr id="2061" name="Text Box 15"/>
          <p:cNvSpPr txBox="1">
            <a:spLocks noChangeArrowheads="1"/>
          </p:cNvSpPr>
          <p:nvPr/>
        </p:nvSpPr>
        <p:spPr bwMode="auto">
          <a:xfrm>
            <a:off x="568325" y="480377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4095</a:t>
            </a:r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949325" y="23669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0</a:t>
            </a:r>
          </a:p>
        </p:txBody>
      </p:sp>
      <p:sp>
        <p:nvSpPr>
          <p:cNvPr id="2063" name="Text Box 17"/>
          <p:cNvSpPr txBox="1">
            <a:spLocks noChangeArrowheads="1"/>
          </p:cNvSpPr>
          <p:nvPr/>
        </p:nvSpPr>
        <p:spPr bwMode="auto">
          <a:xfrm>
            <a:off x="484188" y="5445125"/>
            <a:ext cx="4921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Text controller memory is mapped onto</a:t>
            </a:r>
          </a:p>
          <a:p>
            <a:pPr eaLnBrk="1" hangingPunct="1"/>
            <a:r>
              <a:rPr lang="en-CA" altLang="en-US"/>
              <a:t>the lowest 28 bits of the 32 bit databus, the</a:t>
            </a:r>
          </a:p>
          <a:p>
            <a:pPr eaLnBrk="1" hangingPunct="1"/>
            <a:r>
              <a:rPr lang="en-CA" altLang="en-US"/>
              <a:t>upper 4 bits are not implemented. 512 different</a:t>
            </a:r>
          </a:p>
          <a:p>
            <a:pPr eaLnBrk="1" hangingPunct="1"/>
            <a:r>
              <a:rPr lang="en-CA" altLang="en-US"/>
              <a:t>character codes may be displayed at one time.</a:t>
            </a:r>
          </a:p>
        </p:txBody>
      </p:sp>
      <p:sp>
        <p:nvSpPr>
          <p:cNvPr id="2064" name="Rectangle 14"/>
          <p:cNvSpPr>
            <a:spLocks noChangeArrowheads="1"/>
          </p:cNvSpPr>
          <p:nvPr/>
        </p:nvSpPr>
        <p:spPr bwMode="auto">
          <a:xfrm>
            <a:off x="3427413" y="2362200"/>
            <a:ext cx="2160587" cy="2808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4k x 9</a:t>
            </a:r>
          </a:p>
          <a:p>
            <a:pPr algn="ctr" eaLnBrk="1" hangingPunct="1"/>
            <a:r>
              <a:rPr lang="en-CA" altLang="en-US"/>
              <a:t>Foreground</a:t>
            </a:r>
          </a:p>
          <a:p>
            <a:pPr algn="ctr" eaLnBrk="1" hangingPunct="1"/>
            <a:r>
              <a:rPr lang="en-CA" altLang="en-US"/>
              <a:t>Color</a:t>
            </a:r>
          </a:p>
        </p:txBody>
      </p:sp>
      <p:sp>
        <p:nvSpPr>
          <p:cNvPr id="2065" name="Rectangle 14"/>
          <p:cNvSpPr>
            <a:spLocks noChangeArrowheads="1"/>
          </p:cNvSpPr>
          <p:nvPr/>
        </p:nvSpPr>
        <p:spPr bwMode="auto">
          <a:xfrm>
            <a:off x="1260475" y="2362200"/>
            <a:ext cx="2160588" cy="2808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4k x 9</a:t>
            </a:r>
          </a:p>
          <a:p>
            <a:pPr algn="ctr" eaLnBrk="1" hangingPunct="1"/>
            <a:r>
              <a:rPr lang="en-CA" altLang="en-US"/>
              <a:t>Background</a:t>
            </a:r>
          </a:p>
          <a:p>
            <a:pPr algn="ctr" eaLnBrk="1" hangingPunct="1"/>
            <a:r>
              <a:rPr lang="en-CA" altLang="en-US"/>
              <a:t>Color</a:t>
            </a:r>
          </a:p>
        </p:txBody>
      </p:sp>
      <p:sp>
        <p:nvSpPr>
          <p:cNvPr id="2066" name="Text Box 7"/>
          <p:cNvSpPr txBox="1">
            <a:spLocks noChangeArrowheads="1"/>
          </p:cNvSpPr>
          <p:nvPr/>
        </p:nvSpPr>
        <p:spPr bwMode="auto">
          <a:xfrm>
            <a:off x="1219200" y="1677988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/>
              <a:t>27</a:t>
            </a:r>
          </a:p>
        </p:txBody>
      </p:sp>
      <p:sp>
        <p:nvSpPr>
          <p:cNvPr id="2067" name="Text Box 7"/>
          <p:cNvSpPr txBox="1">
            <a:spLocks noChangeArrowheads="1"/>
          </p:cNvSpPr>
          <p:nvPr/>
        </p:nvSpPr>
        <p:spPr bwMode="auto">
          <a:xfrm>
            <a:off x="3001963" y="1677988"/>
            <a:ext cx="384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/>
              <a:t>19</a:t>
            </a:r>
          </a:p>
        </p:txBody>
      </p:sp>
      <p:sp>
        <p:nvSpPr>
          <p:cNvPr id="2068" name="Text Box 7"/>
          <p:cNvSpPr txBox="1">
            <a:spLocks noChangeArrowheads="1"/>
          </p:cNvSpPr>
          <p:nvPr/>
        </p:nvSpPr>
        <p:spPr bwMode="auto">
          <a:xfrm>
            <a:off x="3427413" y="1677988"/>
            <a:ext cx="382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/>
              <a:t>18</a:t>
            </a:r>
          </a:p>
        </p:txBody>
      </p:sp>
      <p:sp>
        <p:nvSpPr>
          <p:cNvPr id="2069" name="Rectangle 12"/>
          <p:cNvSpPr>
            <a:spLocks noChangeArrowheads="1"/>
          </p:cNvSpPr>
          <p:nvPr/>
        </p:nvSpPr>
        <p:spPr bwMode="auto">
          <a:xfrm>
            <a:off x="3433763" y="1992313"/>
            <a:ext cx="2160587" cy="360362"/>
          </a:xfrm>
          <a:prstGeom prst="rect">
            <a:avLst/>
          </a:prstGeom>
          <a:solidFill>
            <a:srgbClr val="FFCC99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70" name="Rectangle 12"/>
          <p:cNvSpPr>
            <a:spLocks noChangeArrowheads="1"/>
          </p:cNvSpPr>
          <p:nvPr/>
        </p:nvSpPr>
        <p:spPr bwMode="auto">
          <a:xfrm>
            <a:off x="1266825" y="2006600"/>
            <a:ext cx="2160588" cy="360363"/>
          </a:xfrm>
          <a:prstGeom prst="rect">
            <a:avLst/>
          </a:prstGeom>
          <a:solidFill>
            <a:srgbClr val="FFCC99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496300" cy="1143000"/>
          </a:xfrm>
        </p:spPr>
        <p:txBody>
          <a:bodyPr/>
          <a:lstStyle/>
          <a:p>
            <a:pPr algn="l" eaLnBrk="1" hangingPunct="1"/>
            <a:r>
              <a:rPr lang="en-CA" altLang="en-US" sz="3200" dirty="0" smtClean="0"/>
              <a:t>DSD9_TextController </a:t>
            </a:r>
            <a:r>
              <a:rPr lang="en-CA" altLang="en-US" sz="3200" dirty="0" smtClean="0"/>
              <a:t>– Memory Map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411413" y="1844675"/>
            <a:ext cx="21605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4k x 27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2443066" y="3464044"/>
            <a:ext cx="21605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4k x 9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411413" y="2133600"/>
            <a:ext cx="2160587" cy="7191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dirty="0" smtClean="0"/>
              <a:t>28k repeated</a:t>
            </a:r>
            <a:endParaRPr lang="en-CA" altLang="en-US" dirty="0"/>
          </a:p>
          <a:p>
            <a:pPr algn="ctr" eaLnBrk="1" hangingPunct="1"/>
            <a:r>
              <a:rPr lang="en-CA" altLang="en-US" dirty="0"/>
              <a:t>memory images</a:t>
            </a:r>
          </a:p>
        </p:txBody>
      </p:sp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827088" y="1628775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$FFD0xxxx</a:t>
            </a:r>
          </a:p>
        </p:txBody>
      </p:sp>
      <p:sp>
        <p:nvSpPr>
          <p:cNvPr id="3080" name="Text Box 13"/>
          <p:cNvSpPr txBox="1">
            <a:spLocks noChangeArrowheads="1"/>
          </p:cNvSpPr>
          <p:nvPr/>
        </p:nvSpPr>
        <p:spPr bwMode="auto">
          <a:xfrm>
            <a:off x="931766" y="3391019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$</a:t>
            </a:r>
            <a:r>
              <a:rPr lang="en-CA" altLang="en-US" dirty="0" smtClean="0"/>
              <a:t>FFD0Exxx</a:t>
            </a:r>
            <a:endParaRPr lang="en-CA" altLang="en-US" dirty="0"/>
          </a:p>
        </p:txBody>
      </p:sp>
      <p:sp>
        <p:nvSpPr>
          <p:cNvPr id="3081" name="Text Box 14"/>
          <p:cNvSpPr txBox="1">
            <a:spLocks noChangeArrowheads="1"/>
          </p:cNvSpPr>
          <p:nvPr/>
        </p:nvSpPr>
        <p:spPr bwMode="auto">
          <a:xfrm>
            <a:off x="992084" y="2996952"/>
            <a:ext cx="1428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$</a:t>
            </a:r>
            <a:r>
              <a:rPr lang="en-CA" altLang="en-US" dirty="0" smtClean="0"/>
              <a:t>FFD0DFxx</a:t>
            </a:r>
            <a:endParaRPr lang="en-CA" altLang="en-US" dirty="0"/>
          </a:p>
        </p:txBody>
      </p:sp>
      <p:sp>
        <p:nvSpPr>
          <p:cNvPr id="3082" name="Rectangle 15"/>
          <p:cNvSpPr>
            <a:spLocks noChangeArrowheads="1"/>
          </p:cNvSpPr>
          <p:nvPr/>
        </p:nvSpPr>
        <p:spPr bwMode="auto">
          <a:xfrm>
            <a:off x="2431947" y="2996952"/>
            <a:ext cx="2160587" cy="2873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Register set</a:t>
            </a:r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4984750" y="1576388"/>
            <a:ext cx="412164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A 64k </a:t>
            </a:r>
            <a:r>
              <a:rPr lang="en-CA" altLang="en-US" dirty="0"/>
              <a:t>memory </a:t>
            </a:r>
            <a:r>
              <a:rPr lang="en-CA" altLang="en-US" dirty="0" smtClean="0"/>
              <a:t>block is </a:t>
            </a:r>
            <a:r>
              <a:rPr lang="en-CA" altLang="en-US" dirty="0"/>
              <a:t>reserved</a:t>
            </a:r>
          </a:p>
          <a:p>
            <a:pPr eaLnBrk="1" hangingPunct="1"/>
            <a:r>
              <a:rPr lang="en-CA" altLang="en-US" dirty="0"/>
              <a:t>for the controller’s character screen,</a:t>
            </a:r>
          </a:p>
          <a:p>
            <a:pPr eaLnBrk="1" hangingPunct="1"/>
            <a:r>
              <a:rPr lang="en-CA" altLang="en-US" dirty="0"/>
              <a:t>attribute screen, and character bitmap</a:t>
            </a:r>
          </a:p>
          <a:p>
            <a:pPr eaLnBrk="1" hangingPunct="1"/>
            <a:r>
              <a:rPr lang="en-CA" altLang="en-US" dirty="0"/>
              <a:t>RAMs. </a:t>
            </a:r>
          </a:p>
          <a:p>
            <a:pPr eaLnBrk="1" hangingPunct="1"/>
            <a:endParaRPr lang="en-CA" altLang="en-US" dirty="0"/>
          </a:p>
          <a:p>
            <a:pPr eaLnBrk="1" hangingPunct="1"/>
            <a:r>
              <a:rPr lang="en-CA" altLang="en-US" dirty="0"/>
              <a:t>Note that attributes and characters are</a:t>
            </a:r>
          </a:p>
          <a:p>
            <a:pPr eaLnBrk="1" hangingPunct="1"/>
            <a:r>
              <a:rPr lang="en-CA" altLang="en-US" dirty="0"/>
              <a:t>stored in the same memory.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dirty="0" smtClean="0"/>
              <a:t>DSD9_TextController</a:t>
            </a:r>
            <a:endParaRPr lang="en-CA" altLang="en-US" dirty="0" smtClean="0"/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4279900" y="1770063"/>
            <a:ext cx="439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10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2268538" y="1773238"/>
            <a:ext cx="439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27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3370263" y="1773238"/>
            <a:ext cx="4460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18</a:t>
            </a: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2978150" y="1770063"/>
            <a:ext cx="4413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19</a:t>
            </a: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3419475" y="2060575"/>
            <a:ext cx="1223963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fg</a:t>
            </a: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2268538" y="2060575"/>
            <a:ext cx="1150937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bk</a:t>
            </a: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611188" y="2636838"/>
            <a:ext cx="777716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Nine bit RGB values are allowed for the both the foreground and background color. There is no color lookup ROM. The RGB values are used directly.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altLang="en-US" dirty="0" smtClean="0"/>
              <a:t>DSD9_TextController</a:t>
            </a:r>
            <a:endParaRPr lang="en-CA" altLang="en-US" dirty="0" smtClean="0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3563938" y="1989138"/>
            <a:ext cx="1439862" cy="223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Text</a:t>
            </a:r>
          </a:p>
          <a:p>
            <a:pPr algn="ctr" eaLnBrk="1" hangingPunct="1"/>
            <a:r>
              <a:rPr lang="en-CA" altLang="en-US"/>
              <a:t>Controller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258888" y="1989138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sz="1400"/>
              <a:t>External</a:t>
            </a:r>
          </a:p>
          <a:p>
            <a:pPr algn="ctr" eaLnBrk="1" hangingPunct="1"/>
            <a:r>
              <a:rPr lang="en-CA" altLang="en-US" sz="1400"/>
              <a:t>Sync</a:t>
            </a:r>
          </a:p>
          <a:p>
            <a:pPr algn="ctr" eaLnBrk="1" hangingPunct="1"/>
            <a:r>
              <a:rPr lang="en-CA" altLang="en-US" sz="1400"/>
              <a:t>Generator</a:t>
            </a:r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2195513" y="24209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2195513" y="270827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2390775" y="2132013"/>
            <a:ext cx="579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/>
              <a:t>Sync</a:t>
            </a:r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2319338" y="2419350"/>
            <a:ext cx="865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/>
              <a:t>Blanking</a:t>
            </a:r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>
            <a:off x="2555875" y="27082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0" name="Line 12"/>
          <p:cNvSpPr>
            <a:spLocks noChangeShapeType="1"/>
          </p:cNvSpPr>
          <p:nvPr/>
        </p:nvSpPr>
        <p:spPr bwMode="auto">
          <a:xfrm flipH="1">
            <a:off x="1835150" y="32131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1" name="Line 13"/>
          <p:cNvSpPr>
            <a:spLocks noChangeShapeType="1"/>
          </p:cNvSpPr>
          <p:nvPr/>
        </p:nvSpPr>
        <p:spPr bwMode="auto">
          <a:xfrm>
            <a:off x="3132138" y="242093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 flipH="1">
            <a:off x="1908175" y="35734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663575" y="3089275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Other</a:t>
            </a:r>
          </a:p>
          <a:p>
            <a:pPr eaLnBrk="1" hangingPunct="1"/>
            <a:r>
              <a:rPr lang="en-CA" altLang="en-US"/>
              <a:t>devices</a:t>
            </a:r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>
            <a:off x="827088" y="5084763"/>
            <a:ext cx="3168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V="1">
            <a:off x="3995738" y="42211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>
            <a:off x="4211638" y="42211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211638" y="5084763"/>
            <a:ext cx="2160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V="1">
            <a:off x="6372225" y="42211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39" name="Rectangle 21"/>
          <p:cNvSpPr>
            <a:spLocks noChangeArrowheads="1"/>
          </p:cNvSpPr>
          <p:nvPr/>
        </p:nvSpPr>
        <p:spPr bwMode="auto">
          <a:xfrm>
            <a:off x="5940425" y="1989138"/>
            <a:ext cx="1439863" cy="2232025"/>
          </a:xfrm>
          <a:prstGeom prst="rect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Cursor</a:t>
            </a:r>
          </a:p>
          <a:p>
            <a:pPr algn="ctr" eaLnBrk="1" hangingPunct="1"/>
            <a:r>
              <a:rPr lang="en-CA" altLang="en-US"/>
              <a:t>Controller</a:t>
            </a:r>
          </a:p>
        </p:txBody>
      </p:sp>
      <p:sp>
        <p:nvSpPr>
          <p:cNvPr id="5140" name="Line 22"/>
          <p:cNvSpPr>
            <a:spLocks noChangeShapeType="1"/>
          </p:cNvSpPr>
          <p:nvPr/>
        </p:nvSpPr>
        <p:spPr bwMode="auto">
          <a:xfrm>
            <a:off x="6516688" y="42211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41" name="Text Box 23"/>
          <p:cNvSpPr txBox="1">
            <a:spLocks noChangeArrowheads="1"/>
          </p:cNvSpPr>
          <p:nvPr/>
        </p:nvSpPr>
        <p:spPr bwMode="auto">
          <a:xfrm>
            <a:off x="1239838" y="474503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Video pipeline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altLang="en-US" dirty="0" smtClean="0"/>
              <a:t>DSD9_TextController</a:t>
            </a:r>
            <a:endParaRPr lang="en-CA" altLang="en-US" dirty="0" smtClean="0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124075" y="314007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sz="1400"/>
              <a:t>Default</a:t>
            </a:r>
          </a:p>
          <a:p>
            <a:pPr algn="ctr" eaLnBrk="1" hangingPunct="1"/>
            <a:r>
              <a:rPr lang="en-CA" altLang="en-US" sz="1400"/>
              <a:t>Image</a:t>
            </a:r>
          </a:p>
          <a:p>
            <a:pPr algn="ctr" eaLnBrk="1" hangingPunct="1"/>
            <a:r>
              <a:rPr lang="en-CA" altLang="en-US" sz="1400"/>
              <a:t>Controller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3348038" y="314007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sz="1400"/>
              <a:t>Bitmap</a:t>
            </a:r>
          </a:p>
          <a:p>
            <a:pPr algn="ctr" eaLnBrk="1" hangingPunct="1"/>
            <a:r>
              <a:rPr lang="en-CA" altLang="en-US" sz="1400"/>
              <a:t>Controller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572000" y="314007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sz="1400"/>
              <a:t>Text</a:t>
            </a:r>
          </a:p>
          <a:p>
            <a:pPr algn="ctr" eaLnBrk="1" hangingPunct="1"/>
            <a:r>
              <a:rPr lang="en-CA" altLang="en-US" sz="1400"/>
              <a:t>Controller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5724525" y="314007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sz="1400"/>
              <a:t>Cursor</a:t>
            </a:r>
          </a:p>
          <a:p>
            <a:pPr algn="ctr" eaLnBrk="1" hangingPunct="1"/>
            <a:r>
              <a:rPr lang="en-CA" altLang="en-US" sz="1400"/>
              <a:t>Controller</a:t>
            </a: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1403350" y="4724400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 flipV="1">
            <a:off x="2555875" y="4076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V="1">
            <a:off x="3779838" y="4076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 flipV="1">
            <a:off x="5003800" y="4076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 flipV="1">
            <a:off x="6156325" y="4076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1258888" y="2635250"/>
            <a:ext cx="5762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sz="1400"/>
              <a:t>Sync</a:t>
            </a:r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1835150" y="2779713"/>
            <a:ext cx="4249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>
            <a:off x="6084888" y="2779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5003800" y="2779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3779838" y="2779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>
            <a:off x="2555875" y="2779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971550" y="1412875"/>
            <a:ext cx="6927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Video system organization:</a:t>
            </a:r>
          </a:p>
          <a:p>
            <a:pPr eaLnBrk="1" hangingPunct="1">
              <a:buFontTx/>
              <a:buChar char="-"/>
            </a:pPr>
            <a:r>
              <a:rPr lang="en-CA" altLang="en-US"/>
              <a:t>text controller comes after bitmap controller in the pipeline, so that</a:t>
            </a:r>
          </a:p>
          <a:p>
            <a:pPr eaLnBrk="1" hangingPunct="1">
              <a:buFontTx/>
              <a:buChar char="-"/>
            </a:pPr>
            <a:r>
              <a:rPr lang="en-CA" altLang="en-US"/>
              <a:t>text may overlay the bitmap.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198</Words>
  <Application>Microsoft Office PowerPoint</Application>
  <PresentationFormat>On-screen Show (4:3)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DSD9_TextController</vt:lpstr>
      <vt:lpstr>DSD9_TextController – Memory Map</vt:lpstr>
      <vt:lpstr>DSD9_TextController</vt:lpstr>
      <vt:lpstr>DSD9_TextController</vt:lpstr>
      <vt:lpstr>DSD9_TextController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rtfTextController</dc:title>
  <dc:creator>Robert</dc:creator>
  <cp:lastModifiedBy>robfinch@sympatico.ca</cp:lastModifiedBy>
  <cp:revision>8</cp:revision>
  <dcterms:created xsi:type="dcterms:W3CDTF">2011-09-13T11:40:01Z</dcterms:created>
  <dcterms:modified xsi:type="dcterms:W3CDTF">2017-01-02T06:54:30Z</dcterms:modified>
</cp:coreProperties>
</file>