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96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74FA2-0A9C-407C-BBC1-2708BFC39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4D942D-4BA5-4057-A03A-C9E92C0131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BDDFD-78BB-47B2-98B0-6E46F3972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B0A5-EAB9-495F-9E91-3644B69DD4CA}" type="datetimeFigureOut">
              <a:rPr lang="en-CA" smtClean="0"/>
              <a:t>2024-01-26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607BF-0577-4DA6-BB6D-66FB69FC5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4F00C-C292-493B-9EE2-BFD9FA4BA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F434A-9C58-4882-995F-9C794A051D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4572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6713B-BCC2-42D7-B159-E4DFD0716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6B3C4A-2F87-4779-A709-89B471D83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B3766-33C7-424D-9F5B-2662E2096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B0A5-EAB9-495F-9E91-3644B69DD4CA}" type="datetimeFigureOut">
              <a:rPr lang="en-CA" smtClean="0"/>
              <a:t>2024-01-26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EA517-C765-487B-94A0-4CACEB3D8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7D93E-C4C0-4945-AB30-61074B3EA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F434A-9C58-4882-995F-9C794A051D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6771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8AEFEA-064C-4256-A908-6C8050027B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080632-E7D5-4CBD-B1A7-D16D238B1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2BCA9-A2D7-4C7A-BF78-B26A544EE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B0A5-EAB9-495F-9E91-3644B69DD4CA}" type="datetimeFigureOut">
              <a:rPr lang="en-CA" smtClean="0"/>
              <a:t>2024-01-26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EDD3E-F166-4E96-BA61-9DF9A9BA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4CFCC-753D-4541-BD7B-E7B35E0B9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F434A-9C58-4882-995F-9C794A051D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0066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69994-14CF-4E17-8722-896BFBB99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D8FFE-EE65-4BB4-8AB2-C6305C9BC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272CD-E86F-4959-B0CC-A4309C015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B0A5-EAB9-495F-9E91-3644B69DD4CA}" type="datetimeFigureOut">
              <a:rPr lang="en-CA" smtClean="0"/>
              <a:t>2024-01-26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C8A9B-35FD-4A46-8787-78BF28A89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7D43E-FC5C-44B2-B4FC-A897C9F49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F434A-9C58-4882-995F-9C794A051D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2326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9F44D-4FC0-4624-A61A-804332F91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7C49B-A27A-42EA-A047-1110BF8C0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14A9A-4D30-4CEA-BACF-647B2C85D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B0A5-EAB9-495F-9E91-3644B69DD4CA}" type="datetimeFigureOut">
              <a:rPr lang="en-CA" smtClean="0"/>
              <a:t>2024-01-26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B6BAA-9573-4DD2-954F-92D502B10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429D0-700D-490E-92F9-1336FC11A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F434A-9C58-4882-995F-9C794A051D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1314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F33BA-F6DD-44D9-B568-89EB638AD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00608-535F-4EDD-8472-410080C1BD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249DFD-D4FB-47C2-86F8-66E17F601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0B9405-28C3-4589-8BA9-9E6BB1E09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B0A5-EAB9-495F-9E91-3644B69DD4CA}" type="datetimeFigureOut">
              <a:rPr lang="en-CA" smtClean="0"/>
              <a:t>2024-01-26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B5801A-8ECF-4A0A-8DB2-4DD41CD38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5B0A4F-723F-40E9-9706-C0A6420ED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F434A-9C58-4882-995F-9C794A051D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0258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263DE-D01F-40AB-8F2A-4BCC50F55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48F8C-4FEC-4596-A051-B70A5C7CE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1F034-9037-473F-9215-7A3A325FC2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D5550-1314-41AA-860E-EAAF2DE5BA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05A4E4-A99F-4182-992A-4E925940A1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F0302E-E2F5-48BA-8677-68F53AE74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B0A5-EAB9-495F-9E91-3644B69DD4CA}" type="datetimeFigureOut">
              <a:rPr lang="en-CA" smtClean="0"/>
              <a:t>2024-01-26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2E2CCB-2CB9-4D56-8198-738E4FBB4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55A04B-4FEF-496F-939F-1AF93178B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F434A-9C58-4882-995F-9C794A051D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9320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6BDA8-DD65-4433-ADF9-1FAE50F9E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3C7E36-4623-468D-B965-52136F50B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B0A5-EAB9-495F-9E91-3644B69DD4CA}" type="datetimeFigureOut">
              <a:rPr lang="en-CA" smtClean="0"/>
              <a:t>2024-01-26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5A727-8044-4F3B-AEE0-1EC8D6C8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BFE173-9BA7-492A-A3CD-33071007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F434A-9C58-4882-995F-9C794A051D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3973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4E1247-0952-4602-B83A-168637B41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B0A5-EAB9-495F-9E91-3644B69DD4CA}" type="datetimeFigureOut">
              <a:rPr lang="en-CA" smtClean="0"/>
              <a:t>2024-01-26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2075E9-F5E9-4D24-ADF6-0B9E31F8F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84A601-4B90-4B81-84CC-AFFE8F278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F434A-9C58-4882-995F-9C794A051D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8877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B1778-ED8F-4D04-9170-222D7B710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63E4F-CB15-4C15-A595-8990215FA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D5012-B116-4595-A9C2-1E8C07169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4FA3E8-687C-46F2-AF7E-82BA243A8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B0A5-EAB9-495F-9E91-3644B69DD4CA}" type="datetimeFigureOut">
              <a:rPr lang="en-CA" smtClean="0"/>
              <a:t>2024-01-26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50DBD1-8B52-47BB-A878-AEA6485F4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392B29-7907-41A1-9E4D-6653BA727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F434A-9C58-4882-995F-9C794A051D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0120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7AF34-0D72-4DA4-9022-78E62BA07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58F118-DE4D-490A-A90E-7F9A181778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CC2C1D-01F2-4EC8-9691-DF87BB1EF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75F432-069B-4E8C-A403-93C615AF7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B0A5-EAB9-495F-9E91-3644B69DD4CA}" type="datetimeFigureOut">
              <a:rPr lang="en-CA" smtClean="0"/>
              <a:t>2024-01-26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05BF48-A134-4EEF-94DF-568508C3A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38BE3D-2F53-4AEC-9E09-D5F8E28E0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F434A-9C58-4882-995F-9C794A051D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8955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83AD04-AAB2-4AC6-81CB-6E0944628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371B2-1E1E-4A2E-BE1F-2FCD5EDF9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D905F-05EF-4CBB-B15E-27BEBE64D6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7B0A5-EAB9-495F-9E91-3644B69DD4CA}" type="datetimeFigureOut">
              <a:rPr lang="en-CA" smtClean="0"/>
              <a:t>2024-01-26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8F43F-4269-4735-9362-7BABE7B305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69600-4876-4821-8D2B-9AD5F062E6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F434A-9C58-4882-995F-9C794A051D0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0571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5F45CC4-E6FF-4A7A-94DA-B8CB36D3D5FA}"/>
              </a:ext>
            </a:extLst>
          </p:cNvPr>
          <p:cNvSpPr/>
          <p:nvPr/>
        </p:nvSpPr>
        <p:spPr>
          <a:xfrm>
            <a:off x="1830181" y="1627097"/>
            <a:ext cx="2948474" cy="4105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reserved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E3953B-91A0-4D7C-93B4-C0B993217B3D}"/>
              </a:ext>
            </a:extLst>
          </p:cNvPr>
          <p:cNvSpPr/>
          <p:nvPr/>
        </p:nvSpPr>
        <p:spPr>
          <a:xfrm>
            <a:off x="1830180" y="2037644"/>
            <a:ext cx="2948475" cy="4105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Exception Handler Address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A2E871-719F-4405-877E-E945F71447D3}"/>
              </a:ext>
            </a:extLst>
          </p:cNvPr>
          <p:cNvSpPr/>
          <p:nvPr/>
        </p:nvSpPr>
        <p:spPr>
          <a:xfrm>
            <a:off x="1830180" y="2448191"/>
            <a:ext cx="2948475" cy="4105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>
                <a:solidFill>
                  <a:schemeClr val="tx1"/>
                </a:solidFill>
              </a:rPr>
              <a:t>Return Address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D86891-916B-4FFF-8C6B-6557B3D07E4B}"/>
              </a:ext>
            </a:extLst>
          </p:cNvPr>
          <p:cNvSpPr/>
          <p:nvPr/>
        </p:nvSpPr>
        <p:spPr>
          <a:xfrm>
            <a:off x="1830180" y="2858738"/>
            <a:ext cx="2948475" cy="4105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Previous Frame Pointer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DFC80A41-A5D6-4E0E-A1D5-2DE7EAE579E4}"/>
              </a:ext>
            </a:extLst>
          </p:cNvPr>
          <p:cNvSpPr/>
          <p:nvPr/>
        </p:nvSpPr>
        <p:spPr>
          <a:xfrm>
            <a:off x="4967110" y="1627097"/>
            <a:ext cx="327378" cy="16421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E02971-3242-47E0-A46F-5EBAC836BCC1}"/>
              </a:ext>
            </a:extLst>
          </p:cNvPr>
          <p:cNvSpPr txBox="1"/>
          <p:nvPr/>
        </p:nvSpPr>
        <p:spPr>
          <a:xfrm>
            <a:off x="5482943" y="2284132"/>
            <a:ext cx="1375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Return Block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3C1FF8-0ADC-4862-A5D9-7E644291D853}"/>
              </a:ext>
            </a:extLst>
          </p:cNvPr>
          <p:cNvSpPr txBox="1"/>
          <p:nvPr/>
        </p:nvSpPr>
        <p:spPr>
          <a:xfrm>
            <a:off x="783288" y="2899953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0[</a:t>
            </a:r>
            <a:r>
              <a:rPr lang="en-CA" dirty="0" err="1"/>
              <a:t>fp</a:t>
            </a:r>
            <a:r>
              <a:rPr lang="en-CA" dirty="0"/>
              <a:t>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B6263D-6396-4D98-A307-FF5A585791EE}"/>
              </a:ext>
            </a:extLst>
          </p:cNvPr>
          <p:cNvSpPr txBox="1"/>
          <p:nvPr/>
        </p:nvSpPr>
        <p:spPr>
          <a:xfrm>
            <a:off x="712756" y="243408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8[</a:t>
            </a:r>
            <a:r>
              <a:rPr lang="en-CA" dirty="0" err="1"/>
              <a:t>fp</a:t>
            </a:r>
            <a:r>
              <a:rPr lang="en-CA" dirty="0"/>
              <a:t>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F2DC16-54E1-43C0-B6FB-360A23AC7639}"/>
              </a:ext>
            </a:extLst>
          </p:cNvPr>
          <p:cNvSpPr txBox="1"/>
          <p:nvPr/>
        </p:nvSpPr>
        <p:spPr>
          <a:xfrm>
            <a:off x="712756" y="2016478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16[</a:t>
            </a:r>
            <a:r>
              <a:rPr lang="en-CA" dirty="0" err="1"/>
              <a:t>fp</a:t>
            </a:r>
            <a:r>
              <a:rPr lang="en-CA" dirty="0"/>
              <a:t>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DB2F2E-7AC9-4C36-810F-24ED5AEE9259}"/>
              </a:ext>
            </a:extLst>
          </p:cNvPr>
          <p:cNvSpPr txBox="1"/>
          <p:nvPr/>
        </p:nvSpPr>
        <p:spPr>
          <a:xfrm>
            <a:off x="689512" y="1586383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24[</a:t>
            </a:r>
            <a:r>
              <a:rPr lang="en-CA" dirty="0" err="1"/>
              <a:t>fp</a:t>
            </a:r>
            <a:r>
              <a:rPr lang="en-CA" dirty="0"/>
              <a:t>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5334DF-5BC5-45A0-86DB-973A221067BA}"/>
              </a:ext>
            </a:extLst>
          </p:cNvPr>
          <p:cNvSpPr/>
          <p:nvPr/>
        </p:nvSpPr>
        <p:spPr>
          <a:xfrm>
            <a:off x="1830180" y="587022"/>
            <a:ext cx="2948474" cy="8348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Function Parameters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72C2CF-E807-4B90-B085-7BCFF649151F}"/>
              </a:ext>
            </a:extLst>
          </p:cNvPr>
          <p:cNvSpPr txBox="1"/>
          <p:nvPr/>
        </p:nvSpPr>
        <p:spPr>
          <a:xfrm>
            <a:off x="712755" y="1145293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32[</a:t>
            </a:r>
            <a:r>
              <a:rPr lang="en-CA" dirty="0" err="1"/>
              <a:t>fp</a:t>
            </a:r>
            <a:r>
              <a:rPr lang="en-CA" dirty="0"/>
              <a:t>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45A328-88BA-414B-8A9D-1E0E61A9AC5C}"/>
              </a:ext>
            </a:extLst>
          </p:cNvPr>
          <p:cNvSpPr txBox="1"/>
          <p:nvPr/>
        </p:nvSpPr>
        <p:spPr>
          <a:xfrm>
            <a:off x="7268738" y="595546"/>
            <a:ext cx="40285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Parameters passed on the stack begin at frame pointer plus 32.</a:t>
            </a:r>
          </a:p>
          <a:p>
            <a:endParaRPr lang="en-CA" dirty="0"/>
          </a:p>
          <a:p>
            <a:r>
              <a:rPr lang="en-CA" dirty="0"/>
              <a:t>Local variables are addressed as negative offsets from the frame pointer.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476C37C-42CE-4037-BB5E-660C7FB16642}"/>
              </a:ext>
            </a:extLst>
          </p:cNvPr>
          <p:cNvSpPr/>
          <p:nvPr/>
        </p:nvSpPr>
        <p:spPr>
          <a:xfrm>
            <a:off x="1830180" y="3429000"/>
            <a:ext cx="2948474" cy="8348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Function Local Variables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DC0144-D6DF-4955-9DD6-8ECA0A2EFD07}"/>
              </a:ext>
            </a:extLst>
          </p:cNvPr>
          <p:cNvSpPr txBox="1"/>
          <p:nvPr/>
        </p:nvSpPr>
        <p:spPr>
          <a:xfrm>
            <a:off x="7268738" y="2330864"/>
            <a:ext cx="39447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exception handler address on the stack is the address of the </a:t>
            </a:r>
            <a:r>
              <a:rPr lang="en-CA"/>
              <a:t>function’s default exception </a:t>
            </a:r>
            <a:r>
              <a:rPr lang="en-CA" dirty="0"/>
              <a:t>handler.</a:t>
            </a:r>
          </a:p>
        </p:txBody>
      </p:sp>
    </p:spTree>
    <p:extLst>
      <p:ext uri="{BB962C8B-B14F-4D97-AF65-F5344CB8AC3E}">
        <p14:creationId xmlns:p14="http://schemas.microsoft.com/office/powerpoint/2010/main" val="1251237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67BB20-7288-4D31-9AC9-31C35D5AC300}"/>
              </a:ext>
            </a:extLst>
          </p:cNvPr>
          <p:cNvSpPr/>
          <p:nvPr/>
        </p:nvSpPr>
        <p:spPr>
          <a:xfrm>
            <a:off x="1828941" y="4507239"/>
            <a:ext cx="2948474" cy="4105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Return Address IP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1831EA-F3F3-4ED6-9737-D6C8D8B771E7}"/>
              </a:ext>
            </a:extLst>
          </p:cNvPr>
          <p:cNvSpPr/>
          <p:nvPr/>
        </p:nvSpPr>
        <p:spPr>
          <a:xfrm>
            <a:off x="1830175" y="5330111"/>
            <a:ext cx="2948475" cy="4105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Previous Frame Pointer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C058AF-3F0B-461B-B993-E75323457BEB}"/>
              </a:ext>
            </a:extLst>
          </p:cNvPr>
          <p:cNvSpPr/>
          <p:nvPr/>
        </p:nvSpPr>
        <p:spPr>
          <a:xfrm>
            <a:off x="1828940" y="3691272"/>
            <a:ext cx="2948475" cy="4105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Exception Handler IP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548470-E653-47DD-B7DC-8B01BA5FD8E0}"/>
              </a:ext>
            </a:extLst>
          </p:cNvPr>
          <p:cNvSpPr/>
          <p:nvPr/>
        </p:nvSpPr>
        <p:spPr>
          <a:xfrm>
            <a:off x="1828938" y="2879202"/>
            <a:ext cx="2948475" cy="4105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Object List Pointer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E6C87E95-6FE7-4F56-A6EA-B40276C6D57B}"/>
              </a:ext>
            </a:extLst>
          </p:cNvPr>
          <p:cNvSpPr/>
          <p:nvPr/>
        </p:nvSpPr>
        <p:spPr>
          <a:xfrm>
            <a:off x="5016915" y="825912"/>
            <a:ext cx="277569" cy="4914745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FFC1A8-6EAB-42DE-8F13-477D49BDC345}"/>
              </a:ext>
            </a:extLst>
          </p:cNvPr>
          <p:cNvSpPr txBox="1"/>
          <p:nvPr/>
        </p:nvSpPr>
        <p:spPr>
          <a:xfrm>
            <a:off x="5294484" y="3059668"/>
            <a:ext cx="1375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Return Block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2791A0-9196-4C91-8049-BAC3BA941C42}"/>
              </a:ext>
            </a:extLst>
          </p:cNvPr>
          <p:cNvSpPr txBox="1"/>
          <p:nvPr/>
        </p:nvSpPr>
        <p:spPr>
          <a:xfrm>
            <a:off x="875659" y="5350718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0[</a:t>
            </a:r>
            <a:r>
              <a:rPr lang="en-CA" dirty="0" err="1"/>
              <a:t>fp</a:t>
            </a:r>
            <a:r>
              <a:rPr lang="en-CA" dirty="0"/>
              <a:t>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E8DD8F-8391-484A-829F-7F163708D1F8}"/>
              </a:ext>
            </a:extLst>
          </p:cNvPr>
          <p:cNvSpPr txBox="1"/>
          <p:nvPr/>
        </p:nvSpPr>
        <p:spPr>
          <a:xfrm>
            <a:off x="875659" y="4909969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8[</a:t>
            </a:r>
            <a:r>
              <a:rPr lang="en-CA" dirty="0" err="1"/>
              <a:t>fp</a:t>
            </a:r>
            <a:r>
              <a:rPr lang="en-CA" dirty="0"/>
              <a:t>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955E00-4624-4EEB-B2ED-BBA3C3E6EDD5}"/>
              </a:ext>
            </a:extLst>
          </p:cNvPr>
          <p:cNvSpPr txBox="1"/>
          <p:nvPr/>
        </p:nvSpPr>
        <p:spPr>
          <a:xfrm>
            <a:off x="817149" y="4486269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16[</a:t>
            </a:r>
            <a:r>
              <a:rPr lang="en-CA" dirty="0" err="1"/>
              <a:t>fp</a:t>
            </a:r>
            <a:r>
              <a:rPr lang="en-CA" dirty="0"/>
              <a:t>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AD6F8C-D9B0-4CB7-B211-A1B228F298BA}"/>
              </a:ext>
            </a:extLst>
          </p:cNvPr>
          <p:cNvSpPr txBox="1"/>
          <p:nvPr/>
        </p:nvSpPr>
        <p:spPr>
          <a:xfrm>
            <a:off x="817149" y="4116937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24[</a:t>
            </a:r>
            <a:r>
              <a:rPr lang="en-CA" dirty="0" err="1"/>
              <a:t>fp</a:t>
            </a:r>
            <a:r>
              <a:rPr lang="en-CA" dirty="0"/>
              <a:t>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C6BC30-5E14-4BCD-AC0B-3330ABD686F5}"/>
              </a:ext>
            </a:extLst>
          </p:cNvPr>
          <p:cNvSpPr/>
          <p:nvPr/>
        </p:nvSpPr>
        <p:spPr>
          <a:xfrm>
            <a:off x="1828937" y="190417"/>
            <a:ext cx="2948474" cy="5319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Function Parameters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6A2FE6-8822-4072-B4F7-8AE23102A8EE}"/>
              </a:ext>
            </a:extLst>
          </p:cNvPr>
          <p:cNvSpPr txBox="1"/>
          <p:nvPr/>
        </p:nvSpPr>
        <p:spPr>
          <a:xfrm>
            <a:off x="817148" y="3699028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32[</a:t>
            </a:r>
            <a:r>
              <a:rPr lang="en-CA" dirty="0" err="1"/>
              <a:t>fp</a:t>
            </a:r>
            <a:r>
              <a:rPr lang="en-CA" dirty="0"/>
              <a:t>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C7A164-0AA0-4E15-9BA1-8147EBFF3CB8}"/>
              </a:ext>
            </a:extLst>
          </p:cNvPr>
          <p:cNvSpPr txBox="1"/>
          <p:nvPr/>
        </p:nvSpPr>
        <p:spPr>
          <a:xfrm>
            <a:off x="7268738" y="595546"/>
            <a:ext cx="40285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Parameters passed on the stack begin at frame pointer plus 96.</a:t>
            </a:r>
          </a:p>
          <a:p>
            <a:endParaRPr lang="en-CA" dirty="0"/>
          </a:p>
          <a:p>
            <a:r>
              <a:rPr lang="en-CA" dirty="0"/>
              <a:t>Local variables are address as negative offsets from the frame pointer.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156EE3E-A8FD-446D-B01D-BF92A97B17DF}"/>
              </a:ext>
            </a:extLst>
          </p:cNvPr>
          <p:cNvSpPr/>
          <p:nvPr/>
        </p:nvSpPr>
        <p:spPr>
          <a:xfrm>
            <a:off x="1828937" y="5877818"/>
            <a:ext cx="2948474" cy="585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Function Local Variables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2907F0-68AF-45DB-A29A-B8DBAF1A888D}"/>
              </a:ext>
            </a:extLst>
          </p:cNvPr>
          <p:cNvSpPr txBox="1"/>
          <p:nvPr/>
        </p:nvSpPr>
        <p:spPr>
          <a:xfrm>
            <a:off x="7268738" y="2330864"/>
            <a:ext cx="39447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exception handler address on the stack is the address of the </a:t>
            </a:r>
            <a:r>
              <a:rPr lang="en-CA"/>
              <a:t>function’s default exception </a:t>
            </a:r>
            <a:r>
              <a:rPr lang="en-CA" dirty="0"/>
              <a:t>handler.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8C7CCE-FEF4-4B34-A5DD-25A78F447D99}"/>
              </a:ext>
            </a:extLst>
          </p:cNvPr>
          <p:cNvSpPr txBox="1"/>
          <p:nvPr/>
        </p:nvSpPr>
        <p:spPr>
          <a:xfrm>
            <a:off x="7268738" y="3512184"/>
            <a:ext cx="3870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object list pointer is a pointer to a list of objects allocated with the new operator. The most recently allocated object is at the top of the list.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F116C9-DB4C-465F-899F-256CD4BC2B20}"/>
              </a:ext>
            </a:extLst>
          </p:cNvPr>
          <p:cNvSpPr/>
          <p:nvPr/>
        </p:nvSpPr>
        <p:spPr>
          <a:xfrm>
            <a:off x="1828941" y="4918675"/>
            <a:ext cx="2948474" cy="4105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Empty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5E48CE-FC91-4B02-B7D9-575918D1E337}"/>
              </a:ext>
            </a:extLst>
          </p:cNvPr>
          <p:cNvSpPr/>
          <p:nvPr/>
        </p:nvSpPr>
        <p:spPr>
          <a:xfrm>
            <a:off x="1828941" y="4102708"/>
            <a:ext cx="2948474" cy="4105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Return Address CS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993F606-07AA-415C-8D25-ACFA858C68F2}"/>
              </a:ext>
            </a:extLst>
          </p:cNvPr>
          <p:cNvSpPr/>
          <p:nvPr/>
        </p:nvSpPr>
        <p:spPr>
          <a:xfrm>
            <a:off x="1828939" y="3286741"/>
            <a:ext cx="2948474" cy="4105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Exception Handler CS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2B0E10-05CE-4BB9-95B8-DF5C2C131067}"/>
              </a:ext>
            </a:extLst>
          </p:cNvPr>
          <p:cNvSpPr txBox="1"/>
          <p:nvPr/>
        </p:nvSpPr>
        <p:spPr>
          <a:xfrm>
            <a:off x="817147" y="3302512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40[</a:t>
            </a:r>
            <a:r>
              <a:rPr lang="en-CA" dirty="0" err="1"/>
              <a:t>fp</a:t>
            </a:r>
            <a:r>
              <a:rPr lang="en-CA" dirty="0"/>
              <a:t>]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5EB7098-9FCA-4227-87B0-66143BE9F3C7}"/>
              </a:ext>
            </a:extLst>
          </p:cNvPr>
          <p:cNvSpPr/>
          <p:nvPr/>
        </p:nvSpPr>
        <p:spPr>
          <a:xfrm>
            <a:off x="1828937" y="2465323"/>
            <a:ext cx="2948474" cy="4105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Empty / Object List DS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D1E150-8018-477D-BAE7-D6013372AB78}"/>
              </a:ext>
            </a:extLst>
          </p:cNvPr>
          <p:cNvSpPr txBox="1"/>
          <p:nvPr/>
        </p:nvSpPr>
        <p:spPr>
          <a:xfrm>
            <a:off x="817147" y="2900520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48[</a:t>
            </a:r>
            <a:r>
              <a:rPr lang="en-CA" dirty="0" err="1"/>
              <a:t>fp</a:t>
            </a:r>
            <a:r>
              <a:rPr lang="en-CA" dirty="0"/>
              <a:t>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534E3D-E84E-4EE6-9720-681E12CD1561}"/>
              </a:ext>
            </a:extLst>
          </p:cNvPr>
          <p:cNvSpPr txBox="1"/>
          <p:nvPr/>
        </p:nvSpPr>
        <p:spPr>
          <a:xfrm>
            <a:off x="824816" y="2464558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56[</a:t>
            </a:r>
            <a:r>
              <a:rPr lang="en-CA" dirty="0" err="1"/>
              <a:t>fp</a:t>
            </a:r>
            <a:r>
              <a:rPr lang="en-CA" dirty="0"/>
              <a:t>]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DF84678-8C2D-440F-BD49-3292FF4258CD}"/>
              </a:ext>
            </a:extLst>
          </p:cNvPr>
          <p:cNvSpPr/>
          <p:nvPr/>
        </p:nvSpPr>
        <p:spPr>
          <a:xfrm>
            <a:off x="1828937" y="2059782"/>
            <a:ext cx="2948474" cy="4105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Empty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46E0C32-FF3B-4A23-870D-B364EC047107}"/>
              </a:ext>
            </a:extLst>
          </p:cNvPr>
          <p:cNvSpPr/>
          <p:nvPr/>
        </p:nvSpPr>
        <p:spPr>
          <a:xfrm>
            <a:off x="1828937" y="1650163"/>
            <a:ext cx="2948474" cy="4105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Empty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22FEC06-C795-48E9-97BA-7387C6B8A7F2}"/>
              </a:ext>
            </a:extLst>
          </p:cNvPr>
          <p:cNvSpPr/>
          <p:nvPr/>
        </p:nvSpPr>
        <p:spPr>
          <a:xfrm>
            <a:off x="1828937" y="1230701"/>
            <a:ext cx="2948474" cy="4105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Empty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1345772-D535-4460-A549-2527313DB9A2}"/>
              </a:ext>
            </a:extLst>
          </p:cNvPr>
          <p:cNvSpPr/>
          <p:nvPr/>
        </p:nvSpPr>
        <p:spPr>
          <a:xfrm>
            <a:off x="1828937" y="825913"/>
            <a:ext cx="2948474" cy="4105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Empty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196C968-9DDE-4BF6-9873-D71B76F24FF1}"/>
              </a:ext>
            </a:extLst>
          </p:cNvPr>
          <p:cNvSpPr txBox="1"/>
          <p:nvPr/>
        </p:nvSpPr>
        <p:spPr>
          <a:xfrm>
            <a:off x="819849" y="2087341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64[</a:t>
            </a:r>
            <a:r>
              <a:rPr lang="en-CA" dirty="0" err="1"/>
              <a:t>fp</a:t>
            </a:r>
            <a:r>
              <a:rPr lang="en-CA" dirty="0"/>
              <a:t>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16D10A6-D10C-4178-9991-58825E42835A}"/>
              </a:ext>
            </a:extLst>
          </p:cNvPr>
          <p:cNvSpPr txBox="1"/>
          <p:nvPr/>
        </p:nvSpPr>
        <p:spPr>
          <a:xfrm>
            <a:off x="830468" y="1690825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72[</a:t>
            </a:r>
            <a:r>
              <a:rPr lang="en-CA" dirty="0" err="1"/>
              <a:t>fp</a:t>
            </a:r>
            <a:r>
              <a:rPr lang="en-CA" dirty="0"/>
              <a:t>]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9618967-E32A-4065-B461-1F4172C713C0}"/>
              </a:ext>
            </a:extLst>
          </p:cNvPr>
          <p:cNvSpPr txBox="1"/>
          <p:nvPr/>
        </p:nvSpPr>
        <p:spPr>
          <a:xfrm>
            <a:off x="837304" y="1274162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80[</a:t>
            </a:r>
            <a:r>
              <a:rPr lang="en-CA" dirty="0" err="1"/>
              <a:t>fp</a:t>
            </a:r>
            <a:r>
              <a:rPr lang="en-CA" dirty="0"/>
              <a:t>]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52A281-7E86-4AD4-B183-E6B04AC33E30}"/>
              </a:ext>
            </a:extLst>
          </p:cNvPr>
          <p:cNvSpPr txBox="1"/>
          <p:nvPr/>
        </p:nvSpPr>
        <p:spPr>
          <a:xfrm>
            <a:off x="832337" y="869116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88[</a:t>
            </a:r>
            <a:r>
              <a:rPr lang="en-CA" dirty="0" err="1"/>
              <a:t>fp</a:t>
            </a:r>
            <a:r>
              <a:rPr lang="en-CA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217642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4621</TotalTime>
  <Words>232</Words>
  <Application>Microsoft Office PowerPoint</Application>
  <PresentationFormat>Widescreen</PresentationFormat>
  <Paragraphs>48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Finch</dc:creator>
  <cp:lastModifiedBy>Robert Finch</cp:lastModifiedBy>
  <cp:revision>13</cp:revision>
  <dcterms:created xsi:type="dcterms:W3CDTF">2018-02-14T22:38:49Z</dcterms:created>
  <dcterms:modified xsi:type="dcterms:W3CDTF">2024-01-26T13:46:19Z</dcterms:modified>
</cp:coreProperties>
</file>